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9"/>
  </p:notesMasterIdLst>
  <p:sldIdLst>
    <p:sldId id="256" r:id="rId6"/>
    <p:sldId id="261" r:id="rId7"/>
    <p:sldId id="262" r:id="rId8"/>
    <p:sldId id="263" r:id="rId9"/>
    <p:sldId id="284" r:id="rId10"/>
    <p:sldId id="265" r:id="rId11"/>
    <p:sldId id="285" r:id="rId12"/>
    <p:sldId id="286" r:id="rId13"/>
    <p:sldId id="267" r:id="rId14"/>
    <p:sldId id="287" r:id="rId15"/>
    <p:sldId id="269" r:id="rId16"/>
    <p:sldId id="288" r:id="rId17"/>
    <p:sldId id="271" r:id="rId18"/>
    <p:sldId id="272" r:id="rId19"/>
    <p:sldId id="273" r:id="rId20"/>
    <p:sldId id="283" r:id="rId21"/>
    <p:sldId id="275" r:id="rId22"/>
    <p:sldId id="278" r:id="rId23"/>
    <p:sldId id="276" r:id="rId24"/>
    <p:sldId id="280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BB844-19C6-93C0-D613-4823C5DA8B95}" v="283" dt="2022-06-26T12:41:51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in Prajapati" userId="S::pravin@edunetfoundation.org::9f0ce95f-5aee-43b0-8285-2e8ab565fdaa" providerId="AD" clId="Web-{A18BB844-19C6-93C0-D613-4823C5DA8B95}"/>
    <pc:docChg chg="addSld delSld modSld">
      <pc:chgData name="Pravin Prajapati" userId="S::pravin@edunetfoundation.org::9f0ce95f-5aee-43b0-8285-2e8ab565fdaa" providerId="AD" clId="Web-{A18BB844-19C6-93C0-D613-4823C5DA8B95}" dt="2022-06-26T12:41:51.331" v="219" actId="20577"/>
      <pc:docMkLst>
        <pc:docMk/>
      </pc:docMkLst>
      <pc:sldChg chg="addSp delSp modSp">
        <pc:chgData name="Pravin Prajapati" userId="S::pravin@edunetfoundation.org::9f0ce95f-5aee-43b0-8285-2e8ab565fdaa" providerId="AD" clId="Web-{A18BB844-19C6-93C0-D613-4823C5DA8B95}" dt="2022-06-26T12:21:30.182" v="20" actId="1076"/>
        <pc:sldMkLst>
          <pc:docMk/>
          <pc:sldMk cId="3632885485" sldId="256"/>
        </pc:sldMkLst>
        <pc:spChg chg="mod">
          <ac:chgData name="Pravin Prajapati" userId="S::pravin@edunetfoundation.org::9f0ce95f-5aee-43b0-8285-2e8ab565fdaa" providerId="AD" clId="Web-{A18BB844-19C6-93C0-D613-4823C5DA8B95}" dt="2022-06-26T12:21:21.401" v="18" actId="1076"/>
          <ac:spMkLst>
            <pc:docMk/>
            <pc:sldMk cId="3632885485" sldId="256"/>
            <ac:spMk id="2" creationId="{71AE63B0-E4F3-2442-5B73-4685C07E72E1}"/>
          </ac:spMkLst>
        </pc:spChg>
        <pc:spChg chg="add del">
          <ac:chgData name="Pravin Prajapati" userId="S::pravin@edunetfoundation.org::9f0ce95f-5aee-43b0-8285-2e8ab565fdaa" providerId="AD" clId="Web-{A18BB844-19C6-93C0-D613-4823C5DA8B95}" dt="2022-06-26T12:20:56.038" v="9"/>
          <ac:spMkLst>
            <pc:docMk/>
            <pc:sldMk cId="3632885485" sldId="256"/>
            <ac:spMk id="3" creationId="{CC9B6A81-31F4-63D6-2447-781726A4CA31}"/>
          </ac:spMkLst>
        </pc:spChg>
        <pc:spChg chg="mod">
          <ac:chgData name="Pravin Prajapati" userId="S::pravin@edunetfoundation.org::9f0ce95f-5aee-43b0-8285-2e8ab565fdaa" providerId="AD" clId="Web-{A18BB844-19C6-93C0-D613-4823C5DA8B95}" dt="2022-06-26T12:21:30.182" v="20" actId="1076"/>
          <ac:spMkLst>
            <pc:docMk/>
            <pc:sldMk cId="3632885485" sldId="256"/>
            <ac:spMk id="6" creationId="{00000000-0000-0000-0000-000000000000}"/>
          </ac:spMkLst>
        </pc:spChg>
        <pc:picChg chg="add del mod">
          <ac:chgData name="Pravin Prajapati" userId="S::pravin@edunetfoundation.org::9f0ce95f-5aee-43b0-8285-2e8ab565fdaa" providerId="AD" clId="Web-{A18BB844-19C6-93C0-D613-4823C5DA8B95}" dt="2022-06-26T12:21:25.588" v="19" actId="1076"/>
          <ac:picMkLst>
            <pc:docMk/>
            <pc:sldMk cId="3632885485" sldId="256"/>
            <ac:picMk id="4" creationId="{266D4F7D-385D-4BC6-9CD6-A5073A41B6C1}"/>
          </ac:picMkLst>
        </pc:picChg>
      </pc:sldChg>
      <pc:sldChg chg="addSp delSp modSp">
        <pc:chgData name="Pravin Prajapati" userId="S::pravin@edunetfoundation.org::9f0ce95f-5aee-43b0-8285-2e8ab565fdaa" providerId="AD" clId="Web-{A18BB844-19C6-93C0-D613-4823C5DA8B95}" dt="2022-06-26T12:26:47.704" v="47" actId="20577"/>
        <pc:sldMkLst>
          <pc:docMk/>
          <pc:sldMk cId="0" sldId="261"/>
        </pc:sldMkLst>
        <pc:spChg chg="mod">
          <ac:chgData name="Pravin Prajapati" userId="S::pravin@edunetfoundation.org::9f0ce95f-5aee-43b0-8285-2e8ab565fdaa" providerId="AD" clId="Web-{A18BB844-19C6-93C0-D613-4823C5DA8B95}" dt="2022-06-26T12:25:36.015" v="29" actId="14100"/>
          <ac:spMkLst>
            <pc:docMk/>
            <pc:sldMk cId="0" sldId="261"/>
            <ac:spMk id="2" creationId="{00000000-0000-0000-0000-000000000000}"/>
          </ac:spMkLst>
        </pc:spChg>
        <pc:spChg chg="del">
          <ac:chgData name="Pravin Prajapati" userId="S::pravin@edunetfoundation.org::9f0ce95f-5aee-43b0-8285-2e8ab565fdaa" providerId="AD" clId="Web-{A18BB844-19C6-93C0-D613-4823C5DA8B95}" dt="2022-06-26T12:22:20.980" v="26"/>
          <ac:spMkLst>
            <pc:docMk/>
            <pc:sldMk cId="0" sldId="261"/>
            <ac:spMk id="3" creationId="{00000000-0000-0000-0000-000000000000}"/>
          </ac:spMkLst>
        </pc:spChg>
        <pc:spChg chg="del">
          <ac:chgData name="Pravin Prajapati" userId="S::pravin@edunetfoundation.org::9f0ce95f-5aee-43b0-8285-2e8ab565fdaa" providerId="AD" clId="Web-{A18BB844-19C6-93C0-D613-4823C5DA8B95}" dt="2022-06-26T12:22:23.621" v="27"/>
          <ac:spMkLst>
            <pc:docMk/>
            <pc:sldMk cId="0" sldId="261"/>
            <ac:spMk id="7" creationId="{00000000-0000-0000-0000-000000000000}"/>
          </ac:spMkLst>
        </pc:spChg>
        <pc:spChg chg="add mod">
          <ac:chgData name="Pravin Prajapati" userId="S::pravin@edunetfoundation.org::9f0ce95f-5aee-43b0-8285-2e8ab565fdaa" providerId="AD" clId="Web-{A18BB844-19C6-93C0-D613-4823C5DA8B95}" dt="2022-06-26T12:26:47.704" v="47" actId="20577"/>
          <ac:spMkLst>
            <pc:docMk/>
            <pc:sldMk cId="0" sldId="261"/>
            <ac:spMk id="70" creationId="{6E05B393-6EDC-71FD-8DA3-C0941DF86F8A}"/>
          </ac:spMkLst>
        </pc:spChg>
        <pc:graphicFrameChg chg="del mod modGraphic">
          <ac:chgData name="Pravin Prajapati" userId="S::pravin@edunetfoundation.org::9f0ce95f-5aee-43b0-8285-2e8ab565fdaa" providerId="AD" clId="Web-{A18BB844-19C6-93C0-D613-4823C5DA8B95}" dt="2022-06-26T12:25:55.093" v="32"/>
          <ac:graphicFrameMkLst>
            <pc:docMk/>
            <pc:sldMk cId="0" sldId="261"/>
            <ac:graphicFrameMk id="8" creationId="{20EA596F-D128-4CA9-BF73-9FB81515802C}"/>
          </ac:graphicFrameMkLst>
        </pc:graphicFrameChg>
      </pc:sldChg>
      <pc:sldChg chg="modSp">
        <pc:chgData name="Pravin Prajapati" userId="S::pravin@edunetfoundation.org::9f0ce95f-5aee-43b0-8285-2e8ab565fdaa" providerId="AD" clId="Web-{A18BB844-19C6-93C0-D613-4823C5DA8B95}" dt="2022-06-26T12:27:23.314" v="55" actId="20577"/>
        <pc:sldMkLst>
          <pc:docMk/>
          <pc:sldMk cId="0" sldId="262"/>
        </pc:sldMkLst>
        <pc:spChg chg="mod">
          <ac:chgData name="Pravin Prajapati" userId="S::pravin@edunetfoundation.org::9f0ce95f-5aee-43b0-8285-2e8ab565fdaa" providerId="AD" clId="Web-{A18BB844-19C6-93C0-D613-4823C5DA8B95}" dt="2022-06-26T12:27:08.079" v="51" actId="1076"/>
          <ac:spMkLst>
            <pc:docMk/>
            <pc:sldMk cId="0" sldId="262"/>
            <ac:spMk id="5" creationId="{00000000-0000-0000-0000-000000000000}"/>
          </ac:spMkLst>
        </pc:spChg>
        <pc:spChg chg="mod">
          <ac:chgData name="Pravin Prajapati" userId="S::pravin@edunetfoundation.org::9f0ce95f-5aee-43b0-8285-2e8ab565fdaa" providerId="AD" clId="Web-{A18BB844-19C6-93C0-D613-4823C5DA8B95}" dt="2022-06-26T12:26:54.563" v="49" actId="20577"/>
          <ac:spMkLst>
            <pc:docMk/>
            <pc:sldMk cId="0" sldId="262"/>
            <ac:spMk id="148" creationId="{00000000-0000-0000-0000-000000000000}"/>
          </ac:spMkLst>
        </pc:spChg>
        <pc:spChg chg="mod">
          <ac:chgData name="Pravin Prajapati" userId="S::pravin@edunetfoundation.org::9f0ce95f-5aee-43b0-8285-2e8ab565fdaa" providerId="AD" clId="Web-{A18BB844-19C6-93C0-D613-4823C5DA8B95}" dt="2022-06-26T12:27:23.314" v="55" actId="20577"/>
          <ac:spMkLst>
            <pc:docMk/>
            <pc:sldMk cId="0" sldId="262"/>
            <ac:spMk id="149" creationId="{00000000-0000-0000-0000-000000000000}"/>
          </ac:spMkLst>
        </pc:spChg>
      </pc:sldChg>
      <pc:sldChg chg="modSp">
        <pc:chgData name="Pravin Prajapati" userId="S::pravin@edunetfoundation.org::9f0ce95f-5aee-43b0-8285-2e8ab565fdaa" providerId="AD" clId="Web-{A18BB844-19C6-93C0-D613-4823C5DA8B95}" dt="2022-06-26T12:27:57.190" v="64"/>
        <pc:sldMkLst>
          <pc:docMk/>
          <pc:sldMk cId="0" sldId="263"/>
        </pc:sldMkLst>
        <pc:spChg chg="mod">
          <ac:chgData name="Pravin Prajapati" userId="S::pravin@edunetfoundation.org::9f0ce95f-5aee-43b0-8285-2e8ab565fdaa" providerId="AD" clId="Web-{A18BB844-19C6-93C0-D613-4823C5DA8B95}" dt="2022-06-26T12:27:57.190" v="64"/>
          <ac:spMkLst>
            <pc:docMk/>
            <pc:sldMk cId="0" sldId="263"/>
            <ac:spMk id="5" creationId="{00000000-0000-0000-0000-000000000000}"/>
          </ac:spMkLst>
        </pc:spChg>
        <pc:spChg chg="mod">
          <ac:chgData name="Pravin Prajapati" userId="S::pravin@edunetfoundation.org::9f0ce95f-5aee-43b0-8285-2e8ab565fdaa" providerId="AD" clId="Web-{A18BB844-19C6-93C0-D613-4823C5DA8B95}" dt="2022-06-26T12:27:35.908" v="58" actId="20577"/>
          <ac:spMkLst>
            <pc:docMk/>
            <pc:sldMk cId="0" sldId="263"/>
            <ac:spMk id="155" creationId="{00000000-0000-0000-0000-000000000000}"/>
          </ac:spMkLst>
        </pc:spChg>
        <pc:spChg chg="mod">
          <ac:chgData name="Pravin Prajapati" userId="S::pravin@edunetfoundation.org::9f0ce95f-5aee-43b0-8285-2e8ab565fdaa" providerId="AD" clId="Web-{A18BB844-19C6-93C0-D613-4823C5DA8B95}" dt="2022-06-26T12:27:43.002" v="60" actId="20577"/>
          <ac:spMkLst>
            <pc:docMk/>
            <pc:sldMk cId="0" sldId="263"/>
            <ac:spMk id="156" creationId="{00000000-0000-0000-0000-000000000000}"/>
          </ac:spMkLst>
        </pc:spChg>
        <pc:picChg chg="mod">
          <ac:chgData name="Pravin Prajapati" userId="S::pravin@edunetfoundation.org::9f0ce95f-5aee-43b0-8285-2e8ab565fdaa" providerId="AD" clId="Web-{A18BB844-19C6-93C0-D613-4823C5DA8B95}" dt="2022-06-26T12:27:49.221" v="61" actId="1076"/>
          <ac:picMkLst>
            <pc:docMk/>
            <pc:sldMk cId="0" sldId="263"/>
            <ac:picMk id="157" creationId="{00000000-0000-0000-0000-000000000000}"/>
          </ac:picMkLst>
        </pc:picChg>
      </pc:sldChg>
      <pc:sldChg chg="modSp">
        <pc:chgData name="Pravin Prajapati" userId="S::pravin@edunetfoundation.org::9f0ce95f-5aee-43b0-8285-2e8ab565fdaa" providerId="AD" clId="Web-{A18BB844-19C6-93C0-D613-4823C5DA8B95}" dt="2022-06-26T12:31:43.834" v="76" actId="20577"/>
        <pc:sldMkLst>
          <pc:docMk/>
          <pc:sldMk cId="0" sldId="265"/>
        </pc:sldMkLst>
        <pc:spChg chg="mod">
          <ac:chgData name="Pravin Prajapati" userId="S::pravin@edunetfoundation.org::9f0ce95f-5aee-43b0-8285-2e8ab565fdaa" providerId="AD" clId="Web-{A18BB844-19C6-93C0-D613-4823C5DA8B95}" dt="2022-06-26T12:31:43.834" v="76" actId="20577"/>
          <ac:spMkLst>
            <pc:docMk/>
            <pc:sldMk cId="0" sldId="265"/>
            <ac:spMk id="168" creationId="{00000000-0000-0000-0000-000000000000}"/>
          </ac:spMkLst>
        </pc:spChg>
      </pc:sldChg>
      <pc:sldChg chg="modSp">
        <pc:chgData name="Pravin Prajapati" userId="S::pravin@edunetfoundation.org::9f0ce95f-5aee-43b0-8285-2e8ab565fdaa" providerId="AD" clId="Web-{A18BB844-19C6-93C0-D613-4823C5DA8B95}" dt="2022-06-26T12:33:19.586" v="92" actId="20577"/>
        <pc:sldMkLst>
          <pc:docMk/>
          <pc:sldMk cId="352253445" sldId="267"/>
        </pc:sldMkLst>
        <pc:spChg chg="mod">
          <ac:chgData name="Pravin Prajapati" userId="S::pravin@edunetfoundation.org::9f0ce95f-5aee-43b0-8285-2e8ab565fdaa" providerId="AD" clId="Web-{A18BB844-19C6-93C0-D613-4823C5DA8B95}" dt="2022-06-26T12:33:05.742" v="89" actId="1076"/>
          <ac:spMkLst>
            <pc:docMk/>
            <pc:sldMk cId="352253445" sldId="267"/>
            <ac:spMk id="2" creationId="{CDD2D23E-7468-458D-B52A-76BB77A7415E}"/>
          </ac:spMkLst>
        </pc:spChg>
        <pc:spChg chg="mod">
          <ac:chgData name="Pravin Prajapati" userId="S::pravin@edunetfoundation.org::9f0ce95f-5aee-43b0-8285-2e8ab565fdaa" providerId="AD" clId="Web-{A18BB844-19C6-93C0-D613-4823C5DA8B95}" dt="2022-06-26T12:33:19.586" v="92" actId="20577"/>
          <ac:spMkLst>
            <pc:docMk/>
            <pc:sldMk cId="352253445" sldId="267"/>
            <ac:spMk id="3" creationId="{D6505F57-9C82-4146-90E2-0F9BFE812F8B}"/>
          </ac:spMkLst>
        </pc:spChg>
      </pc:sldChg>
      <pc:sldChg chg="del">
        <pc:chgData name="Pravin Prajapati" userId="S::pravin@edunetfoundation.org::9f0ce95f-5aee-43b0-8285-2e8ab565fdaa" providerId="AD" clId="Web-{A18BB844-19C6-93C0-D613-4823C5DA8B95}" dt="2022-06-26T12:34:09.306" v="94"/>
        <pc:sldMkLst>
          <pc:docMk/>
          <pc:sldMk cId="2791654034" sldId="268"/>
        </pc:sldMkLst>
      </pc:sldChg>
      <pc:sldChg chg="modSp">
        <pc:chgData name="Pravin Prajapati" userId="S::pravin@edunetfoundation.org::9f0ce95f-5aee-43b0-8285-2e8ab565fdaa" providerId="AD" clId="Web-{A18BB844-19C6-93C0-D613-4823C5DA8B95}" dt="2022-06-26T12:34:23.291" v="96" actId="20577"/>
        <pc:sldMkLst>
          <pc:docMk/>
          <pc:sldMk cId="506188421" sldId="269"/>
        </pc:sldMkLst>
        <pc:spChg chg="mod">
          <ac:chgData name="Pravin Prajapati" userId="S::pravin@edunetfoundation.org::9f0ce95f-5aee-43b0-8285-2e8ab565fdaa" providerId="AD" clId="Web-{A18BB844-19C6-93C0-D613-4823C5DA8B95}" dt="2022-06-26T12:34:23.291" v="96" actId="20577"/>
          <ac:spMkLst>
            <pc:docMk/>
            <pc:sldMk cId="506188421" sldId="269"/>
            <ac:spMk id="2" creationId="{CDD2D23E-7468-458D-B52A-76BB77A7415E}"/>
          </ac:spMkLst>
        </pc:spChg>
      </pc:sldChg>
      <pc:sldChg chg="del">
        <pc:chgData name="Pravin Prajapati" userId="S::pravin@edunetfoundation.org::9f0ce95f-5aee-43b0-8285-2e8ab565fdaa" providerId="AD" clId="Web-{A18BB844-19C6-93C0-D613-4823C5DA8B95}" dt="2022-06-26T12:34:42.400" v="98"/>
        <pc:sldMkLst>
          <pc:docMk/>
          <pc:sldMk cId="1085101419" sldId="270"/>
        </pc:sldMkLst>
      </pc:sldChg>
      <pc:sldChg chg="modSp">
        <pc:chgData name="Pravin Prajapati" userId="S::pravin@edunetfoundation.org::9f0ce95f-5aee-43b0-8285-2e8ab565fdaa" providerId="AD" clId="Web-{A18BB844-19C6-93C0-D613-4823C5DA8B95}" dt="2022-06-26T12:35:11.432" v="104" actId="20577"/>
        <pc:sldMkLst>
          <pc:docMk/>
          <pc:sldMk cId="1439346204" sldId="271"/>
        </pc:sldMkLst>
        <pc:spChg chg="mod">
          <ac:chgData name="Pravin Prajapati" userId="S::pravin@edunetfoundation.org::9f0ce95f-5aee-43b0-8285-2e8ab565fdaa" providerId="AD" clId="Web-{A18BB844-19C6-93C0-D613-4823C5DA8B95}" dt="2022-06-26T12:35:11.432" v="104" actId="20577"/>
          <ac:spMkLst>
            <pc:docMk/>
            <pc:sldMk cId="1439346204" sldId="271"/>
            <ac:spMk id="2" creationId="{CDD2D23E-7468-458D-B52A-76BB77A7415E}"/>
          </ac:spMkLst>
        </pc:spChg>
      </pc:sldChg>
      <pc:sldChg chg="modSp">
        <pc:chgData name="Pravin Prajapati" userId="S::pravin@edunetfoundation.org::9f0ce95f-5aee-43b0-8285-2e8ab565fdaa" providerId="AD" clId="Web-{A18BB844-19C6-93C0-D613-4823C5DA8B95}" dt="2022-06-26T12:35:27.870" v="105" actId="20577"/>
        <pc:sldMkLst>
          <pc:docMk/>
          <pc:sldMk cId="185860654" sldId="272"/>
        </pc:sldMkLst>
        <pc:spChg chg="mod">
          <ac:chgData name="Pravin Prajapati" userId="S::pravin@edunetfoundation.org::9f0ce95f-5aee-43b0-8285-2e8ab565fdaa" providerId="AD" clId="Web-{A18BB844-19C6-93C0-D613-4823C5DA8B95}" dt="2022-06-26T12:35:27.870" v="105" actId="20577"/>
          <ac:spMkLst>
            <pc:docMk/>
            <pc:sldMk cId="185860654" sldId="272"/>
            <ac:spMk id="2" creationId="{CDD2D23E-7468-458D-B52A-76BB77A7415E}"/>
          </ac:spMkLst>
        </pc:spChg>
      </pc:sldChg>
      <pc:sldChg chg="delSp modSp">
        <pc:chgData name="Pravin Prajapati" userId="S::pravin@edunetfoundation.org::9f0ce95f-5aee-43b0-8285-2e8ab565fdaa" providerId="AD" clId="Web-{A18BB844-19C6-93C0-D613-4823C5DA8B95}" dt="2022-06-26T12:35:55.589" v="111" actId="1076"/>
        <pc:sldMkLst>
          <pc:docMk/>
          <pc:sldMk cId="169986042" sldId="273"/>
        </pc:sldMkLst>
        <pc:spChg chg="del">
          <ac:chgData name="Pravin Prajapati" userId="S::pravin@edunetfoundation.org::9f0ce95f-5aee-43b0-8285-2e8ab565fdaa" providerId="AD" clId="Web-{A18BB844-19C6-93C0-D613-4823C5DA8B95}" dt="2022-06-26T12:35:37.636" v="107"/>
          <ac:spMkLst>
            <pc:docMk/>
            <pc:sldMk cId="169986042" sldId="273"/>
            <ac:spMk id="3" creationId="{A26FAA9B-04A2-4920-A197-23D7D3B6E426}"/>
          </ac:spMkLst>
        </pc:spChg>
        <pc:spChg chg="mod">
          <ac:chgData name="Pravin Prajapati" userId="S::pravin@edunetfoundation.org::9f0ce95f-5aee-43b0-8285-2e8ab565fdaa" providerId="AD" clId="Web-{A18BB844-19C6-93C0-D613-4823C5DA8B95}" dt="2022-06-26T12:35:48.277" v="109" actId="1076"/>
          <ac:spMkLst>
            <pc:docMk/>
            <pc:sldMk cId="169986042" sldId="273"/>
            <ac:spMk id="6" creationId="{00000000-0000-0000-0000-000000000000}"/>
          </ac:spMkLst>
        </pc:spChg>
        <pc:picChg chg="mod">
          <ac:chgData name="Pravin Prajapati" userId="S::pravin@edunetfoundation.org::9f0ce95f-5aee-43b0-8285-2e8ab565fdaa" providerId="AD" clId="Web-{A18BB844-19C6-93C0-D613-4823C5DA8B95}" dt="2022-06-26T12:35:55.589" v="111" actId="1076"/>
          <ac:picMkLst>
            <pc:docMk/>
            <pc:sldMk cId="169986042" sldId="273"/>
            <ac:picMk id="7" creationId="{9C94D623-1975-49F9-B527-79F928AB541F}"/>
          </ac:picMkLst>
        </pc:picChg>
      </pc:sldChg>
      <pc:sldChg chg="modSp">
        <pc:chgData name="Pravin Prajapati" userId="S::pravin@edunetfoundation.org::9f0ce95f-5aee-43b0-8285-2e8ab565fdaa" providerId="AD" clId="Web-{A18BB844-19C6-93C0-D613-4823C5DA8B95}" dt="2022-06-26T12:39:43.890" v="196" actId="20577"/>
        <pc:sldMkLst>
          <pc:docMk/>
          <pc:sldMk cId="0" sldId="275"/>
        </pc:sldMkLst>
        <pc:spChg chg="mod">
          <ac:chgData name="Pravin Prajapati" userId="S::pravin@edunetfoundation.org::9f0ce95f-5aee-43b0-8285-2e8ab565fdaa" providerId="AD" clId="Web-{A18BB844-19C6-93C0-D613-4823C5DA8B95}" dt="2022-06-26T12:39:43.890" v="196" actId="20577"/>
          <ac:spMkLst>
            <pc:docMk/>
            <pc:sldMk cId="0" sldId="275"/>
            <ac:spMk id="174" creationId="{00000000-0000-0000-0000-000000000000}"/>
          </ac:spMkLst>
        </pc:spChg>
      </pc:sldChg>
      <pc:sldChg chg="modSp">
        <pc:chgData name="Pravin Prajapati" userId="S::pravin@edunetfoundation.org::9f0ce95f-5aee-43b0-8285-2e8ab565fdaa" providerId="AD" clId="Web-{A18BB844-19C6-93C0-D613-4823C5DA8B95}" dt="2022-06-26T12:40:43.813" v="208" actId="14100"/>
        <pc:sldMkLst>
          <pc:docMk/>
          <pc:sldMk cId="1591313068" sldId="276"/>
        </pc:sldMkLst>
        <pc:spChg chg="mod">
          <ac:chgData name="Pravin Prajapati" userId="S::pravin@edunetfoundation.org::9f0ce95f-5aee-43b0-8285-2e8ab565fdaa" providerId="AD" clId="Web-{A18BB844-19C6-93C0-D613-4823C5DA8B95}" dt="2022-06-26T12:40:31.188" v="205" actId="1076"/>
          <ac:spMkLst>
            <pc:docMk/>
            <pc:sldMk cId="1591313068" sldId="276"/>
            <ac:spMk id="6" creationId="{3D65DC3B-D86C-4FDF-9519-048A31CD1027}"/>
          </ac:spMkLst>
        </pc:spChg>
        <pc:spChg chg="mod">
          <ac:chgData name="Pravin Prajapati" userId="S::pravin@edunetfoundation.org::9f0ce95f-5aee-43b0-8285-2e8ab565fdaa" providerId="AD" clId="Web-{A18BB844-19C6-93C0-D613-4823C5DA8B95}" dt="2022-06-26T12:40:40.204" v="207" actId="1076"/>
          <ac:spMkLst>
            <pc:docMk/>
            <pc:sldMk cId="1591313068" sldId="276"/>
            <ac:spMk id="7" creationId="{00000000-0000-0000-0000-000000000000}"/>
          </ac:spMkLst>
        </pc:spChg>
        <pc:picChg chg="mod">
          <ac:chgData name="Pravin Prajapati" userId="S::pravin@edunetfoundation.org::9f0ce95f-5aee-43b0-8285-2e8ab565fdaa" providerId="AD" clId="Web-{A18BB844-19C6-93C0-D613-4823C5DA8B95}" dt="2022-06-26T12:40:43.813" v="208" actId="14100"/>
          <ac:picMkLst>
            <pc:docMk/>
            <pc:sldMk cId="1591313068" sldId="276"/>
            <ac:picMk id="1026" creationId="{818981F7-CEAB-4EF7-A85A-05A5CE09BF19}"/>
          </ac:picMkLst>
        </pc:picChg>
      </pc:sldChg>
      <pc:sldChg chg="del">
        <pc:chgData name="Pravin Prajapati" userId="S::pravin@edunetfoundation.org::9f0ce95f-5aee-43b0-8285-2e8ab565fdaa" providerId="AD" clId="Web-{A18BB844-19C6-93C0-D613-4823C5DA8B95}" dt="2022-06-26T12:40:54.595" v="209"/>
        <pc:sldMkLst>
          <pc:docMk/>
          <pc:sldMk cId="2711441087" sldId="277"/>
        </pc:sldMkLst>
      </pc:sldChg>
      <pc:sldChg chg="modSp">
        <pc:chgData name="Pravin Prajapati" userId="S::pravin@edunetfoundation.org::9f0ce95f-5aee-43b0-8285-2e8ab565fdaa" providerId="AD" clId="Web-{A18BB844-19C6-93C0-D613-4823C5DA8B95}" dt="2022-06-26T12:40:16.453" v="203" actId="20577"/>
        <pc:sldMkLst>
          <pc:docMk/>
          <pc:sldMk cId="3871736323" sldId="278"/>
        </pc:sldMkLst>
        <pc:spChg chg="mod">
          <ac:chgData name="Pravin Prajapati" userId="S::pravin@edunetfoundation.org::9f0ce95f-5aee-43b0-8285-2e8ab565fdaa" providerId="AD" clId="Web-{A18BB844-19C6-93C0-D613-4823C5DA8B95}" dt="2022-06-26T12:40:16.453" v="203" actId="20577"/>
          <ac:spMkLst>
            <pc:docMk/>
            <pc:sldMk cId="3871736323" sldId="278"/>
            <ac:spMk id="3" creationId="{00000000-0000-0000-0000-000000000000}"/>
          </ac:spMkLst>
        </pc:spChg>
        <pc:spChg chg="mod">
          <ac:chgData name="Pravin Prajapati" userId="S::pravin@edunetfoundation.org::9f0ce95f-5aee-43b0-8285-2e8ab565fdaa" providerId="AD" clId="Web-{A18BB844-19C6-93C0-D613-4823C5DA8B95}" dt="2022-06-26T12:40:00.969" v="199" actId="1076"/>
          <ac:spMkLst>
            <pc:docMk/>
            <pc:sldMk cId="3871736323" sldId="278"/>
            <ac:spMk id="9" creationId="{00000000-0000-0000-0000-000000000000}"/>
          </ac:spMkLst>
        </pc:spChg>
      </pc:sldChg>
      <pc:sldChg chg="modSp">
        <pc:chgData name="Pravin Prajapati" userId="S::pravin@edunetfoundation.org::9f0ce95f-5aee-43b0-8285-2e8ab565fdaa" providerId="AD" clId="Web-{A18BB844-19C6-93C0-D613-4823C5DA8B95}" dt="2022-06-26T12:41:24.893" v="216" actId="1076"/>
        <pc:sldMkLst>
          <pc:docMk/>
          <pc:sldMk cId="0" sldId="279"/>
        </pc:sldMkLst>
        <pc:spChg chg="mod">
          <ac:chgData name="Pravin Prajapati" userId="S::pravin@edunetfoundation.org::9f0ce95f-5aee-43b0-8285-2e8ab565fdaa" providerId="AD" clId="Web-{A18BB844-19C6-93C0-D613-4823C5DA8B95}" dt="2022-06-26T12:41:17.440" v="214" actId="14100"/>
          <ac:spMkLst>
            <pc:docMk/>
            <pc:sldMk cId="0" sldId="279"/>
            <ac:spMk id="186" creationId="{00000000-0000-0000-0000-000000000000}"/>
          </ac:spMkLst>
        </pc:spChg>
        <pc:spChg chg="mod">
          <ac:chgData name="Pravin Prajapati" userId="S::pravin@edunetfoundation.org::9f0ce95f-5aee-43b0-8285-2e8ab565fdaa" providerId="AD" clId="Web-{A18BB844-19C6-93C0-D613-4823C5DA8B95}" dt="2022-06-26T12:41:24.893" v="216" actId="1076"/>
          <ac:spMkLst>
            <pc:docMk/>
            <pc:sldMk cId="0" sldId="279"/>
            <ac:spMk id="187" creationId="{00000000-0000-0000-0000-000000000000}"/>
          </ac:spMkLst>
        </pc:spChg>
      </pc:sldChg>
      <pc:sldChg chg="modSp">
        <pc:chgData name="Pravin Prajapati" userId="S::pravin@edunetfoundation.org::9f0ce95f-5aee-43b0-8285-2e8ab565fdaa" providerId="AD" clId="Web-{A18BB844-19C6-93C0-D613-4823C5DA8B95}" dt="2022-06-26T12:41:02.424" v="211" actId="20577"/>
        <pc:sldMkLst>
          <pc:docMk/>
          <pc:sldMk cId="0" sldId="280"/>
        </pc:sldMkLst>
        <pc:spChg chg="mod">
          <ac:chgData name="Pravin Prajapati" userId="S::pravin@edunetfoundation.org::9f0ce95f-5aee-43b0-8285-2e8ab565fdaa" providerId="AD" clId="Web-{A18BB844-19C6-93C0-D613-4823C5DA8B95}" dt="2022-06-26T12:41:02.424" v="211" actId="20577"/>
          <ac:spMkLst>
            <pc:docMk/>
            <pc:sldMk cId="0" sldId="280"/>
            <ac:spMk id="192" creationId="{00000000-0000-0000-0000-000000000000}"/>
          </ac:spMkLst>
        </pc:spChg>
      </pc:sldChg>
      <pc:sldChg chg="modSp">
        <pc:chgData name="Pravin Prajapati" userId="S::pravin@edunetfoundation.org::9f0ce95f-5aee-43b0-8285-2e8ab565fdaa" providerId="AD" clId="Web-{A18BB844-19C6-93C0-D613-4823C5DA8B95}" dt="2022-06-26T12:41:51.331" v="219" actId="20577"/>
        <pc:sldMkLst>
          <pc:docMk/>
          <pc:sldMk cId="0" sldId="282"/>
        </pc:sldMkLst>
        <pc:spChg chg="mod">
          <ac:chgData name="Pravin Prajapati" userId="S::pravin@edunetfoundation.org::9f0ce95f-5aee-43b0-8285-2e8ab565fdaa" providerId="AD" clId="Web-{A18BB844-19C6-93C0-D613-4823C5DA8B95}" dt="2022-06-26T12:41:51.331" v="219" actId="20577"/>
          <ac:spMkLst>
            <pc:docMk/>
            <pc:sldMk cId="0" sldId="282"/>
            <ac:spMk id="670" creationId="{00000000-0000-0000-0000-000000000000}"/>
          </ac:spMkLst>
        </pc:spChg>
      </pc:sldChg>
      <pc:sldChg chg="addSp modSp">
        <pc:chgData name="Pravin Prajapati" userId="S::pravin@edunetfoundation.org::9f0ce95f-5aee-43b0-8285-2e8ab565fdaa" providerId="AD" clId="Web-{A18BB844-19C6-93C0-D613-4823C5DA8B95}" dt="2022-06-26T12:39:24.327" v="193" actId="14100"/>
        <pc:sldMkLst>
          <pc:docMk/>
          <pc:sldMk cId="3948980907" sldId="283"/>
        </pc:sldMkLst>
        <pc:spChg chg="add mod">
          <ac:chgData name="Pravin Prajapati" userId="S::pravin@edunetfoundation.org::9f0ce95f-5aee-43b0-8285-2e8ab565fdaa" providerId="AD" clId="Web-{A18BB844-19C6-93C0-D613-4823C5DA8B95}" dt="2022-06-26T12:38:14.998" v="152" actId="14100"/>
          <ac:spMkLst>
            <pc:docMk/>
            <pc:sldMk cId="3948980907" sldId="283"/>
            <ac:spMk id="2" creationId="{9808CB42-DB30-9ACE-221E-0798458A20CB}"/>
          </ac:spMkLst>
        </pc:spChg>
        <pc:spChg chg="add mod">
          <ac:chgData name="Pravin Prajapati" userId="S::pravin@edunetfoundation.org::9f0ce95f-5aee-43b0-8285-2e8ab565fdaa" providerId="AD" clId="Web-{A18BB844-19C6-93C0-D613-4823C5DA8B95}" dt="2022-06-26T12:39:24.327" v="193" actId="14100"/>
          <ac:spMkLst>
            <pc:docMk/>
            <pc:sldMk cId="3948980907" sldId="283"/>
            <ac:spMk id="4" creationId="{B21C938C-BBB6-4309-B3B2-6789FF261208}"/>
          </ac:spMkLst>
        </pc:spChg>
        <pc:spChg chg="mod">
          <ac:chgData name="Pravin Prajapati" userId="S::pravin@edunetfoundation.org::9f0ce95f-5aee-43b0-8285-2e8ab565fdaa" providerId="AD" clId="Web-{A18BB844-19C6-93C0-D613-4823C5DA8B95}" dt="2022-06-26T12:38:36.623" v="160" actId="14100"/>
          <ac:spMkLst>
            <pc:docMk/>
            <pc:sldMk cId="3948980907" sldId="283"/>
            <ac:spMk id="6" creationId="{00000000-0000-0000-0000-000000000000}"/>
          </ac:spMkLst>
        </pc:spChg>
        <pc:picChg chg="mod">
          <ac:chgData name="Pravin Prajapati" userId="S::pravin@edunetfoundation.org::9f0ce95f-5aee-43b0-8285-2e8ab565fdaa" providerId="AD" clId="Web-{A18BB844-19C6-93C0-D613-4823C5DA8B95}" dt="2022-06-26T12:38:08.592" v="150" actId="1076"/>
          <ac:picMkLst>
            <pc:docMk/>
            <pc:sldMk cId="3948980907" sldId="283"/>
            <ac:picMk id="3074" creationId="{ACD33AF1-FCF2-4CF8-88DE-337C525868A7}"/>
          </ac:picMkLst>
        </pc:picChg>
        <pc:picChg chg="mod">
          <ac:chgData name="Pravin Prajapati" userId="S::pravin@edunetfoundation.org::9f0ce95f-5aee-43b0-8285-2e8ab565fdaa" providerId="AD" clId="Web-{A18BB844-19C6-93C0-D613-4823C5DA8B95}" dt="2022-06-26T12:38:34.858" v="159" actId="14100"/>
          <ac:picMkLst>
            <pc:docMk/>
            <pc:sldMk cId="3948980907" sldId="283"/>
            <ac:picMk id="3076" creationId="{FDCA457F-E3F6-4A6B-A3DB-DF00B1942AD1}"/>
          </ac:picMkLst>
        </pc:picChg>
      </pc:sldChg>
      <pc:sldChg chg="modSp">
        <pc:chgData name="Pravin Prajapati" userId="S::pravin@edunetfoundation.org::9f0ce95f-5aee-43b0-8285-2e8ab565fdaa" providerId="AD" clId="Web-{A18BB844-19C6-93C0-D613-4823C5DA8B95}" dt="2022-06-26T12:29:17.035" v="74"/>
        <pc:sldMkLst>
          <pc:docMk/>
          <pc:sldMk cId="0" sldId="284"/>
        </pc:sldMkLst>
        <pc:spChg chg="mod">
          <ac:chgData name="Pravin Prajapati" userId="S::pravin@edunetfoundation.org::9f0ce95f-5aee-43b0-8285-2e8ab565fdaa" providerId="AD" clId="Web-{A18BB844-19C6-93C0-D613-4823C5DA8B95}" dt="2022-06-26T12:28:15.284" v="66" actId="20577"/>
          <ac:spMkLst>
            <pc:docMk/>
            <pc:sldMk cId="0" sldId="284"/>
            <ac:spMk id="162" creationId="{00000000-0000-0000-0000-000000000000}"/>
          </ac:spMkLst>
        </pc:spChg>
        <pc:graphicFrameChg chg="mod modGraphic">
          <ac:chgData name="Pravin Prajapati" userId="S::pravin@edunetfoundation.org::9f0ce95f-5aee-43b0-8285-2e8ab565fdaa" providerId="AD" clId="Web-{A18BB844-19C6-93C0-D613-4823C5DA8B95}" dt="2022-06-26T12:29:17.035" v="74"/>
          <ac:graphicFrameMkLst>
            <pc:docMk/>
            <pc:sldMk cId="0" sldId="284"/>
            <ac:graphicFrameMk id="4" creationId="{00000000-0000-0000-0000-000000000000}"/>
          </ac:graphicFrameMkLst>
        </pc:graphicFrameChg>
      </pc:sldChg>
      <pc:sldChg chg="modSp">
        <pc:chgData name="Pravin Prajapati" userId="S::pravin@edunetfoundation.org::9f0ce95f-5aee-43b0-8285-2e8ab565fdaa" providerId="AD" clId="Web-{A18BB844-19C6-93C0-D613-4823C5DA8B95}" dt="2022-06-26T12:32:06.007" v="80" actId="1076"/>
        <pc:sldMkLst>
          <pc:docMk/>
          <pc:sldMk cId="0" sldId="285"/>
        </pc:sldMkLst>
        <pc:spChg chg="mod">
          <ac:chgData name="Pravin Prajapati" userId="S::pravin@edunetfoundation.org::9f0ce95f-5aee-43b0-8285-2e8ab565fdaa" providerId="AD" clId="Web-{A18BB844-19C6-93C0-D613-4823C5DA8B95}" dt="2022-06-26T12:32:01.975" v="79" actId="1076"/>
          <ac:spMkLst>
            <pc:docMk/>
            <pc:sldMk cId="0" sldId="285"/>
            <ac:spMk id="2" creationId="{00000000-0000-0000-0000-000000000000}"/>
          </ac:spMkLst>
        </pc:spChg>
        <pc:spChg chg="mod">
          <ac:chgData name="Pravin Prajapati" userId="S::pravin@edunetfoundation.org::9f0ce95f-5aee-43b0-8285-2e8ab565fdaa" providerId="AD" clId="Web-{A18BB844-19C6-93C0-D613-4823C5DA8B95}" dt="2022-06-26T12:32:06.007" v="80" actId="1076"/>
          <ac:spMkLst>
            <pc:docMk/>
            <pc:sldMk cId="0" sldId="285"/>
            <ac:spMk id="5" creationId="{00000000-0000-0000-0000-000000000000}"/>
          </ac:spMkLst>
        </pc:spChg>
        <pc:picChg chg="mod">
          <ac:chgData name="Pravin Prajapati" userId="S::pravin@edunetfoundation.org::9f0ce95f-5aee-43b0-8285-2e8ab565fdaa" providerId="AD" clId="Web-{A18BB844-19C6-93C0-D613-4823C5DA8B95}" dt="2022-06-26T12:31:56.194" v="78" actId="14100"/>
          <ac:picMkLst>
            <pc:docMk/>
            <pc:sldMk cId="0" sldId="285"/>
            <ac:picMk id="1026" creationId="{00000000-0000-0000-0000-000000000000}"/>
          </ac:picMkLst>
        </pc:picChg>
      </pc:sldChg>
      <pc:sldChg chg="modSp">
        <pc:chgData name="Pravin Prajapati" userId="S::pravin@edunetfoundation.org::9f0ce95f-5aee-43b0-8285-2e8ab565fdaa" providerId="AD" clId="Web-{A18BB844-19C6-93C0-D613-4823C5DA8B95}" dt="2022-06-26T12:32:44.257" v="87" actId="1076"/>
        <pc:sldMkLst>
          <pc:docMk/>
          <pc:sldMk cId="0" sldId="286"/>
        </pc:sldMkLst>
        <pc:spChg chg="mod">
          <ac:chgData name="Pravin Prajapati" userId="S::pravin@edunetfoundation.org::9f0ce95f-5aee-43b0-8285-2e8ab565fdaa" providerId="AD" clId="Web-{A18BB844-19C6-93C0-D613-4823C5DA8B95}" dt="2022-06-26T12:32:27.320" v="83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Pravin Prajapati" userId="S::pravin@edunetfoundation.org::9f0ce95f-5aee-43b0-8285-2e8ab565fdaa" providerId="AD" clId="Web-{A18BB844-19C6-93C0-D613-4823C5DA8B95}" dt="2022-06-26T12:32:31.163" v="84" actId="1076"/>
          <ac:spMkLst>
            <pc:docMk/>
            <pc:sldMk cId="0" sldId="286"/>
            <ac:spMk id="5" creationId="{00000000-0000-0000-0000-000000000000}"/>
          </ac:spMkLst>
        </pc:spChg>
        <pc:picChg chg="mod">
          <ac:chgData name="Pravin Prajapati" userId="S::pravin@edunetfoundation.org::9f0ce95f-5aee-43b0-8285-2e8ab565fdaa" providerId="AD" clId="Web-{A18BB844-19C6-93C0-D613-4823C5DA8B95}" dt="2022-06-26T12:32:44.257" v="87" actId="1076"/>
          <ac:picMkLst>
            <pc:docMk/>
            <pc:sldMk cId="0" sldId="286"/>
            <ac:picMk id="9" creationId="{00000000-0000-0000-0000-000000000000}"/>
          </ac:picMkLst>
        </pc:picChg>
      </pc:sldChg>
      <pc:sldChg chg="modSp add replId">
        <pc:chgData name="Pravin Prajapati" userId="S::pravin@edunetfoundation.org::9f0ce95f-5aee-43b0-8285-2e8ab565fdaa" providerId="AD" clId="Web-{A18BB844-19C6-93C0-D613-4823C5DA8B95}" dt="2022-06-26T12:34:14.884" v="95" actId="20577"/>
        <pc:sldMkLst>
          <pc:docMk/>
          <pc:sldMk cId="3829790960" sldId="287"/>
        </pc:sldMkLst>
        <pc:spChg chg="mod">
          <ac:chgData name="Pravin Prajapati" userId="S::pravin@edunetfoundation.org::9f0ce95f-5aee-43b0-8285-2e8ab565fdaa" providerId="AD" clId="Web-{A18BB844-19C6-93C0-D613-4823C5DA8B95}" dt="2022-06-26T12:34:14.884" v="95" actId="20577"/>
          <ac:spMkLst>
            <pc:docMk/>
            <pc:sldMk cId="3829790960" sldId="287"/>
            <ac:spMk id="3" creationId="{D6505F57-9C82-4146-90E2-0F9BFE812F8B}"/>
          </ac:spMkLst>
        </pc:spChg>
      </pc:sldChg>
      <pc:sldChg chg="modSp add replId">
        <pc:chgData name="Pravin Prajapati" userId="S::pravin@edunetfoundation.org::9f0ce95f-5aee-43b0-8285-2e8ab565fdaa" providerId="AD" clId="Web-{A18BB844-19C6-93C0-D613-4823C5DA8B95}" dt="2022-06-26T12:34:57.885" v="101" actId="1076"/>
        <pc:sldMkLst>
          <pc:docMk/>
          <pc:sldMk cId="3952163380" sldId="288"/>
        </pc:sldMkLst>
        <pc:spChg chg="mod">
          <ac:chgData name="Pravin Prajapati" userId="S::pravin@edunetfoundation.org::9f0ce95f-5aee-43b0-8285-2e8ab565fdaa" providerId="AD" clId="Web-{A18BB844-19C6-93C0-D613-4823C5DA8B95}" dt="2022-06-26T12:34:54.088" v="100" actId="1076"/>
          <ac:spMkLst>
            <pc:docMk/>
            <pc:sldMk cId="3952163380" sldId="288"/>
            <ac:spMk id="2" creationId="{CDD2D23E-7468-458D-B52A-76BB77A7415E}"/>
          </ac:spMkLst>
        </pc:spChg>
        <pc:spChg chg="mod">
          <ac:chgData name="Pravin Prajapati" userId="S::pravin@edunetfoundation.org::9f0ce95f-5aee-43b0-8285-2e8ab565fdaa" providerId="AD" clId="Web-{A18BB844-19C6-93C0-D613-4823C5DA8B95}" dt="2022-06-26T12:34:57.885" v="101" actId="1076"/>
          <ac:spMkLst>
            <pc:docMk/>
            <pc:sldMk cId="3952163380" sldId="288"/>
            <ac:spMk id="3" creationId="{D6505F57-9C82-4146-90E2-0F9BFE812F8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AD4C6-CB4A-4DE5-A81B-D3109FE9C894}" type="doc">
      <dgm:prSet loTypeId="urn:microsoft.com/office/officeart/2005/8/layout/hList6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IN"/>
        </a:p>
      </dgm:t>
    </dgm:pt>
    <dgm:pt modelId="{FAD3A1CC-547B-495B-A4CF-4B54B68C6067}">
      <dgm:prSet/>
      <dgm:spPr/>
      <dgm:t>
        <a:bodyPr/>
        <a:lstStyle/>
        <a:p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add</a:t>
          </a:r>
          <a:endParaRPr lang="en-IN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0046A688-683D-42B6-93FE-78EAD0B877E2}" type="parTrans" cxnId="{45EA7481-F4D7-452E-83D9-A779ABEA1E5B}">
      <dgm:prSet/>
      <dgm:spPr/>
      <dgm:t>
        <a:bodyPr/>
        <a:lstStyle/>
        <a:p>
          <a:endParaRPr lang="en-IN"/>
        </a:p>
      </dgm:t>
    </dgm:pt>
    <dgm:pt modelId="{ED4BC43C-7189-4486-9D0A-1693995A7A81}" type="sibTrans" cxnId="{45EA7481-F4D7-452E-83D9-A779ABEA1E5B}">
      <dgm:prSet/>
      <dgm:spPr/>
      <dgm:t>
        <a:bodyPr/>
        <a:lstStyle/>
        <a:p>
          <a:endParaRPr lang="en-IN"/>
        </a:p>
      </dgm:t>
    </dgm:pt>
    <dgm:pt modelId="{09ECD43C-5BAA-4967-88F8-90A68A6850B5}">
      <dgm:prSet/>
      <dgm:spPr/>
      <dgm:t>
        <a:bodyPr/>
        <a:lstStyle/>
        <a:p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commit</a:t>
          </a:r>
          <a:endParaRPr lang="en-IN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14B0664-D7A0-4CAF-ABA6-A53AE1C11D28}" type="parTrans" cxnId="{CD09A977-65F5-4ED3-8FFD-46D1D9F9A9B0}">
      <dgm:prSet/>
      <dgm:spPr/>
      <dgm:t>
        <a:bodyPr/>
        <a:lstStyle/>
        <a:p>
          <a:endParaRPr lang="en-IN"/>
        </a:p>
      </dgm:t>
    </dgm:pt>
    <dgm:pt modelId="{F3B55D08-EA19-4285-AD6B-8B762075A765}" type="sibTrans" cxnId="{CD09A977-65F5-4ED3-8FFD-46D1D9F9A9B0}">
      <dgm:prSet/>
      <dgm:spPr/>
      <dgm:t>
        <a:bodyPr/>
        <a:lstStyle/>
        <a:p>
          <a:endParaRPr lang="en-IN"/>
        </a:p>
      </dgm:t>
    </dgm:pt>
    <dgm:pt modelId="{24D17B30-B130-44A8-97DF-81107C4E905D}">
      <dgm:prSet/>
      <dgm:spPr/>
      <dgm:t>
        <a:bodyPr/>
        <a:lstStyle/>
        <a:p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config</a:t>
          </a:r>
          <a:endParaRPr lang="en-IN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696D2A12-B97D-4C1C-A5E9-73C4CC891E12}" type="parTrans" cxnId="{3D75161D-A612-4C9C-A7CB-0603CF8F5245}">
      <dgm:prSet/>
      <dgm:spPr/>
      <dgm:t>
        <a:bodyPr/>
        <a:lstStyle/>
        <a:p>
          <a:endParaRPr lang="en-IN"/>
        </a:p>
      </dgm:t>
    </dgm:pt>
    <dgm:pt modelId="{B8DB88E9-CA0F-4C37-8161-DACCCCDDB0F2}" type="sibTrans" cxnId="{3D75161D-A612-4C9C-A7CB-0603CF8F5245}">
      <dgm:prSet/>
      <dgm:spPr/>
      <dgm:t>
        <a:bodyPr/>
        <a:lstStyle/>
        <a:p>
          <a:endParaRPr lang="en-IN"/>
        </a:p>
      </dgm:t>
    </dgm:pt>
    <dgm:pt modelId="{AB8B9575-9989-4617-8F73-6F3E6943E839}">
      <dgm:prSet/>
      <dgm:spPr/>
      <dgm:t>
        <a:bodyPr/>
        <a:lstStyle/>
        <a:p>
          <a:r>
            <a:rPr lang="en-US" dirty="0" err="1">
              <a:latin typeface="Poppins" panose="00000500000000000000" pitchFamily="2" charset="0"/>
              <a:cs typeface="Poppins" panose="00000500000000000000" pitchFamily="2" charset="0"/>
            </a:rPr>
            <a:t>init</a:t>
          </a:r>
          <a:endParaRPr lang="en-IN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2EBD065C-8E94-4FA5-86A9-9958DEE98355}" type="parTrans" cxnId="{94E696AD-24F0-46CE-9D63-84553C23C48A}">
      <dgm:prSet/>
      <dgm:spPr/>
      <dgm:t>
        <a:bodyPr/>
        <a:lstStyle/>
        <a:p>
          <a:endParaRPr lang="en-IN"/>
        </a:p>
      </dgm:t>
    </dgm:pt>
    <dgm:pt modelId="{CFC08D3C-F224-47CC-AF17-BE6122E7FD9E}" type="sibTrans" cxnId="{94E696AD-24F0-46CE-9D63-84553C23C48A}">
      <dgm:prSet/>
      <dgm:spPr/>
      <dgm:t>
        <a:bodyPr/>
        <a:lstStyle/>
        <a:p>
          <a:endParaRPr lang="en-IN"/>
        </a:p>
      </dgm:t>
    </dgm:pt>
    <dgm:pt modelId="{5B2A8EE0-61A9-4123-ACCD-72851F94DB3B}" type="pres">
      <dgm:prSet presAssocID="{73DAD4C6-CB4A-4DE5-A81B-D3109FE9C894}" presName="Name0" presStyleCnt="0">
        <dgm:presLayoutVars>
          <dgm:dir/>
          <dgm:resizeHandles val="exact"/>
        </dgm:presLayoutVars>
      </dgm:prSet>
      <dgm:spPr/>
    </dgm:pt>
    <dgm:pt modelId="{38BE402E-9699-4EFF-8B0B-21D70467FFA8}" type="pres">
      <dgm:prSet presAssocID="{24D17B30-B130-44A8-97DF-81107C4E905D}" presName="node" presStyleLbl="node1" presStyleIdx="0" presStyleCnt="4">
        <dgm:presLayoutVars>
          <dgm:bulletEnabled val="1"/>
        </dgm:presLayoutVars>
      </dgm:prSet>
      <dgm:spPr/>
    </dgm:pt>
    <dgm:pt modelId="{A4E98969-B6C3-4EF5-B22C-5217C2FDC8BD}" type="pres">
      <dgm:prSet presAssocID="{B8DB88E9-CA0F-4C37-8161-DACCCCDDB0F2}" presName="sibTrans" presStyleCnt="0"/>
      <dgm:spPr/>
    </dgm:pt>
    <dgm:pt modelId="{CB385DDD-D1C6-451E-809F-F0855B25890D}" type="pres">
      <dgm:prSet presAssocID="{AB8B9575-9989-4617-8F73-6F3E6943E839}" presName="node" presStyleLbl="node1" presStyleIdx="1" presStyleCnt="4">
        <dgm:presLayoutVars>
          <dgm:bulletEnabled val="1"/>
        </dgm:presLayoutVars>
      </dgm:prSet>
      <dgm:spPr/>
    </dgm:pt>
    <dgm:pt modelId="{5B4B5C36-FB22-44FF-AD6F-7D311173CC77}" type="pres">
      <dgm:prSet presAssocID="{CFC08D3C-F224-47CC-AF17-BE6122E7FD9E}" presName="sibTrans" presStyleCnt="0"/>
      <dgm:spPr/>
    </dgm:pt>
    <dgm:pt modelId="{94C6D8C8-CE6B-46D3-87E5-B4CC7830AA49}" type="pres">
      <dgm:prSet presAssocID="{FAD3A1CC-547B-495B-A4CF-4B54B68C6067}" presName="node" presStyleLbl="node1" presStyleIdx="2" presStyleCnt="4">
        <dgm:presLayoutVars>
          <dgm:bulletEnabled val="1"/>
        </dgm:presLayoutVars>
      </dgm:prSet>
      <dgm:spPr/>
    </dgm:pt>
    <dgm:pt modelId="{7748A626-6EFD-492C-A5FF-25F0776001C6}" type="pres">
      <dgm:prSet presAssocID="{ED4BC43C-7189-4486-9D0A-1693995A7A81}" presName="sibTrans" presStyleCnt="0"/>
      <dgm:spPr/>
    </dgm:pt>
    <dgm:pt modelId="{D48B20D5-1FB4-41D5-8884-0F4B2E633C4E}" type="pres">
      <dgm:prSet presAssocID="{09ECD43C-5BAA-4967-88F8-90A68A6850B5}" presName="node" presStyleLbl="node1" presStyleIdx="3" presStyleCnt="4">
        <dgm:presLayoutVars>
          <dgm:bulletEnabled val="1"/>
        </dgm:presLayoutVars>
      </dgm:prSet>
      <dgm:spPr/>
    </dgm:pt>
  </dgm:ptLst>
  <dgm:cxnLst>
    <dgm:cxn modelId="{3D75161D-A612-4C9C-A7CB-0603CF8F5245}" srcId="{73DAD4C6-CB4A-4DE5-A81B-D3109FE9C894}" destId="{24D17B30-B130-44A8-97DF-81107C4E905D}" srcOrd="0" destOrd="0" parTransId="{696D2A12-B97D-4C1C-A5E9-73C4CC891E12}" sibTransId="{B8DB88E9-CA0F-4C37-8161-DACCCCDDB0F2}"/>
    <dgm:cxn modelId="{ED858D37-BE55-4F91-9969-EC5D551A1429}" type="presOf" srcId="{AB8B9575-9989-4617-8F73-6F3E6943E839}" destId="{CB385DDD-D1C6-451E-809F-F0855B25890D}" srcOrd="0" destOrd="0" presId="urn:microsoft.com/office/officeart/2005/8/layout/hList6"/>
    <dgm:cxn modelId="{CD09A977-65F5-4ED3-8FFD-46D1D9F9A9B0}" srcId="{73DAD4C6-CB4A-4DE5-A81B-D3109FE9C894}" destId="{09ECD43C-5BAA-4967-88F8-90A68A6850B5}" srcOrd="3" destOrd="0" parTransId="{B14B0664-D7A0-4CAF-ABA6-A53AE1C11D28}" sibTransId="{F3B55D08-EA19-4285-AD6B-8B762075A765}"/>
    <dgm:cxn modelId="{45EA7481-F4D7-452E-83D9-A779ABEA1E5B}" srcId="{73DAD4C6-CB4A-4DE5-A81B-D3109FE9C894}" destId="{FAD3A1CC-547B-495B-A4CF-4B54B68C6067}" srcOrd="2" destOrd="0" parTransId="{0046A688-683D-42B6-93FE-78EAD0B877E2}" sibTransId="{ED4BC43C-7189-4486-9D0A-1693995A7A81}"/>
    <dgm:cxn modelId="{94E696AD-24F0-46CE-9D63-84553C23C48A}" srcId="{73DAD4C6-CB4A-4DE5-A81B-D3109FE9C894}" destId="{AB8B9575-9989-4617-8F73-6F3E6943E839}" srcOrd="1" destOrd="0" parTransId="{2EBD065C-8E94-4FA5-86A9-9958DEE98355}" sibTransId="{CFC08D3C-F224-47CC-AF17-BE6122E7FD9E}"/>
    <dgm:cxn modelId="{31FEE6B3-E195-48E0-8F00-A7891D7FD76A}" type="presOf" srcId="{24D17B30-B130-44A8-97DF-81107C4E905D}" destId="{38BE402E-9699-4EFF-8B0B-21D70467FFA8}" srcOrd="0" destOrd="0" presId="urn:microsoft.com/office/officeart/2005/8/layout/hList6"/>
    <dgm:cxn modelId="{F756C1B9-0BC4-4049-835F-03F5B512EA06}" type="presOf" srcId="{09ECD43C-5BAA-4967-88F8-90A68A6850B5}" destId="{D48B20D5-1FB4-41D5-8884-0F4B2E633C4E}" srcOrd="0" destOrd="0" presId="urn:microsoft.com/office/officeart/2005/8/layout/hList6"/>
    <dgm:cxn modelId="{FAF285D4-B100-4B54-B740-BCF0E04C556E}" type="presOf" srcId="{FAD3A1CC-547B-495B-A4CF-4B54B68C6067}" destId="{94C6D8C8-CE6B-46D3-87E5-B4CC7830AA49}" srcOrd="0" destOrd="0" presId="urn:microsoft.com/office/officeart/2005/8/layout/hList6"/>
    <dgm:cxn modelId="{60961DE8-14F1-4693-AC3D-FD8CA77421EC}" type="presOf" srcId="{73DAD4C6-CB4A-4DE5-A81B-D3109FE9C894}" destId="{5B2A8EE0-61A9-4123-ACCD-72851F94DB3B}" srcOrd="0" destOrd="0" presId="urn:microsoft.com/office/officeart/2005/8/layout/hList6"/>
    <dgm:cxn modelId="{0E2BBF3E-D710-42FD-AB74-17184CB9C941}" type="presParOf" srcId="{5B2A8EE0-61A9-4123-ACCD-72851F94DB3B}" destId="{38BE402E-9699-4EFF-8B0B-21D70467FFA8}" srcOrd="0" destOrd="0" presId="urn:microsoft.com/office/officeart/2005/8/layout/hList6"/>
    <dgm:cxn modelId="{BC372D3C-3EFF-4351-8521-5D5960EE6085}" type="presParOf" srcId="{5B2A8EE0-61A9-4123-ACCD-72851F94DB3B}" destId="{A4E98969-B6C3-4EF5-B22C-5217C2FDC8BD}" srcOrd="1" destOrd="0" presId="urn:microsoft.com/office/officeart/2005/8/layout/hList6"/>
    <dgm:cxn modelId="{D25F54A3-A24E-4893-8CE5-A6333C114752}" type="presParOf" srcId="{5B2A8EE0-61A9-4123-ACCD-72851F94DB3B}" destId="{CB385DDD-D1C6-451E-809F-F0855B25890D}" srcOrd="2" destOrd="0" presId="urn:microsoft.com/office/officeart/2005/8/layout/hList6"/>
    <dgm:cxn modelId="{0FF34D26-1C92-4D34-A075-EB3F21D3BF03}" type="presParOf" srcId="{5B2A8EE0-61A9-4123-ACCD-72851F94DB3B}" destId="{5B4B5C36-FB22-44FF-AD6F-7D311173CC77}" srcOrd="3" destOrd="0" presId="urn:microsoft.com/office/officeart/2005/8/layout/hList6"/>
    <dgm:cxn modelId="{9F68EDAE-C27F-4717-B758-7E2FAA6C0FB2}" type="presParOf" srcId="{5B2A8EE0-61A9-4123-ACCD-72851F94DB3B}" destId="{94C6D8C8-CE6B-46D3-87E5-B4CC7830AA49}" srcOrd="4" destOrd="0" presId="urn:microsoft.com/office/officeart/2005/8/layout/hList6"/>
    <dgm:cxn modelId="{A5AB0B63-13D1-403C-BB08-BFBD58726052}" type="presParOf" srcId="{5B2A8EE0-61A9-4123-ACCD-72851F94DB3B}" destId="{7748A626-6EFD-492C-A5FF-25F0776001C6}" srcOrd="5" destOrd="0" presId="urn:microsoft.com/office/officeart/2005/8/layout/hList6"/>
    <dgm:cxn modelId="{31367457-22A3-4C68-9541-1CEAAFE7A42B}" type="presParOf" srcId="{5B2A8EE0-61A9-4123-ACCD-72851F94DB3B}" destId="{D48B20D5-1FB4-41D5-8884-0F4B2E633C4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DAD4C6-CB4A-4DE5-A81B-D3109FE9C894}" type="doc">
      <dgm:prSet loTypeId="urn:microsoft.com/office/officeart/2005/8/layout/hList6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IN"/>
        </a:p>
      </dgm:t>
    </dgm:pt>
    <dgm:pt modelId="{FAD3A1CC-547B-495B-A4CF-4B54B68C6067}">
      <dgm:prSet custT="1"/>
      <dgm:spPr/>
      <dgm:t>
        <a:bodyPr/>
        <a:lstStyle/>
        <a:p>
          <a:r>
            <a:rPr lang="en-US" sz="2400" dirty="0">
              <a:latin typeface="Arial" pitchFamily="34" charset="0"/>
              <a:cs typeface="Arial" pitchFamily="34" charset="0"/>
            </a:rPr>
            <a:t>add</a:t>
          </a:r>
          <a:endParaRPr lang="en-IN" sz="2400" dirty="0">
            <a:latin typeface="Arial" pitchFamily="34" charset="0"/>
            <a:cs typeface="Arial" pitchFamily="34" charset="0"/>
          </a:endParaRPr>
        </a:p>
      </dgm:t>
    </dgm:pt>
    <dgm:pt modelId="{0046A688-683D-42B6-93FE-78EAD0B877E2}" type="parTrans" cxnId="{45EA7481-F4D7-452E-83D9-A779ABEA1E5B}">
      <dgm:prSet/>
      <dgm:spPr/>
      <dgm:t>
        <a:bodyPr/>
        <a:lstStyle/>
        <a:p>
          <a:endParaRPr lang="en-IN"/>
        </a:p>
      </dgm:t>
    </dgm:pt>
    <dgm:pt modelId="{ED4BC43C-7189-4486-9D0A-1693995A7A81}" type="sibTrans" cxnId="{45EA7481-F4D7-452E-83D9-A779ABEA1E5B}">
      <dgm:prSet/>
      <dgm:spPr/>
      <dgm:t>
        <a:bodyPr/>
        <a:lstStyle/>
        <a:p>
          <a:endParaRPr lang="en-IN"/>
        </a:p>
      </dgm:t>
    </dgm:pt>
    <dgm:pt modelId="{09ECD43C-5BAA-4967-88F8-90A68A6850B5}">
      <dgm:prSet custT="1"/>
      <dgm:spPr/>
      <dgm:t>
        <a:bodyPr/>
        <a:lstStyle/>
        <a:p>
          <a:r>
            <a:rPr lang="en-US" sz="2400" dirty="0">
              <a:latin typeface="Arial" pitchFamily="34" charset="0"/>
              <a:cs typeface="Arial" pitchFamily="34" charset="0"/>
            </a:rPr>
            <a:t>commit</a:t>
          </a:r>
          <a:endParaRPr lang="en-IN" sz="2400" dirty="0">
            <a:latin typeface="Arial" pitchFamily="34" charset="0"/>
            <a:cs typeface="Arial" pitchFamily="34" charset="0"/>
          </a:endParaRPr>
        </a:p>
      </dgm:t>
    </dgm:pt>
    <dgm:pt modelId="{B14B0664-D7A0-4CAF-ABA6-A53AE1C11D28}" type="parTrans" cxnId="{CD09A977-65F5-4ED3-8FFD-46D1D9F9A9B0}">
      <dgm:prSet/>
      <dgm:spPr/>
      <dgm:t>
        <a:bodyPr/>
        <a:lstStyle/>
        <a:p>
          <a:endParaRPr lang="en-IN"/>
        </a:p>
      </dgm:t>
    </dgm:pt>
    <dgm:pt modelId="{F3B55D08-EA19-4285-AD6B-8B762075A765}" type="sibTrans" cxnId="{CD09A977-65F5-4ED3-8FFD-46D1D9F9A9B0}">
      <dgm:prSet/>
      <dgm:spPr/>
      <dgm:t>
        <a:bodyPr/>
        <a:lstStyle/>
        <a:p>
          <a:endParaRPr lang="en-IN"/>
        </a:p>
      </dgm:t>
    </dgm:pt>
    <dgm:pt modelId="{24D17B30-B130-44A8-97DF-81107C4E905D}">
      <dgm:prSet custT="1"/>
      <dgm:spPr/>
      <dgm:t>
        <a:bodyPr/>
        <a:lstStyle/>
        <a:p>
          <a:r>
            <a:rPr lang="en-US" sz="2400" dirty="0">
              <a:latin typeface="Arial" pitchFamily="34" charset="0"/>
              <a:cs typeface="Arial" pitchFamily="34" charset="0"/>
            </a:rPr>
            <a:t>config</a:t>
          </a:r>
          <a:endParaRPr lang="en-IN" sz="2400" dirty="0">
            <a:latin typeface="Arial" pitchFamily="34" charset="0"/>
            <a:cs typeface="Arial" pitchFamily="34" charset="0"/>
          </a:endParaRPr>
        </a:p>
      </dgm:t>
    </dgm:pt>
    <dgm:pt modelId="{696D2A12-B97D-4C1C-A5E9-73C4CC891E12}" type="parTrans" cxnId="{3D75161D-A612-4C9C-A7CB-0603CF8F5245}">
      <dgm:prSet/>
      <dgm:spPr/>
      <dgm:t>
        <a:bodyPr/>
        <a:lstStyle/>
        <a:p>
          <a:endParaRPr lang="en-IN"/>
        </a:p>
      </dgm:t>
    </dgm:pt>
    <dgm:pt modelId="{B8DB88E9-CA0F-4C37-8161-DACCCCDDB0F2}" type="sibTrans" cxnId="{3D75161D-A612-4C9C-A7CB-0603CF8F5245}">
      <dgm:prSet/>
      <dgm:spPr/>
      <dgm:t>
        <a:bodyPr/>
        <a:lstStyle/>
        <a:p>
          <a:endParaRPr lang="en-IN"/>
        </a:p>
      </dgm:t>
    </dgm:pt>
    <dgm:pt modelId="{AB8B9575-9989-4617-8F73-6F3E6943E839}">
      <dgm:prSet custT="1"/>
      <dgm:spPr/>
      <dgm:t>
        <a:bodyPr/>
        <a:lstStyle/>
        <a:p>
          <a:r>
            <a:rPr lang="en-US" sz="2400" dirty="0" err="1">
              <a:latin typeface="Arial" pitchFamily="34" charset="0"/>
              <a:cs typeface="Arial" pitchFamily="34" charset="0"/>
            </a:rPr>
            <a:t>init</a:t>
          </a:r>
          <a:endParaRPr lang="en-IN" sz="2400" dirty="0">
            <a:latin typeface="Arial" pitchFamily="34" charset="0"/>
            <a:cs typeface="Arial" pitchFamily="34" charset="0"/>
          </a:endParaRPr>
        </a:p>
      </dgm:t>
    </dgm:pt>
    <dgm:pt modelId="{2EBD065C-8E94-4FA5-86A9-9958DEE98355}" type="parTrans" cxnId="{94E696AD-24F0-46CE-9D63-84553C23C48A}">
      <dgm:prSet/>
      <dgm:spPr/>
      <dgm:t>
        <a:bodyPr/>
        <a:lstStyle/>
        <a:p>
          <a:endParaRPr lang="en-IN"/>
        </a:p>
      </dgm:t>
    </dgm:pt>
    <dgm:pt modelId="{CFC08D3C-F224-47CC-AF17-BE6122E7FD9E}" type="sibTrans" cxnId="{94E696AD-24F0-46CE-9D63-84553C23C48A}">
      <dgm:prSet/>
      <dgm:spPr/>
      <dgm:t>
        <a:bodyPr/>
        <a:lstStyle/>
        <a:p>
          <a:endParaRPr lang="en-IN"/>
        </a:p>
      </dgm:t>
    </dgm:pt>
    <dgm:pt modelId="{5B2A8EE0-61A9-4123-ACCD-72851F94DB3B}" type="pres">
      <dgm:prSet presAssocID="{73DAD4C6-CB4A-4DE5-A81B-D3109FE9C894}" presName="Name0" presStyleCnt="0">
        <dgm:presLayoutVars>
          <dgm:dir/>
          <dgm:resizeHandles val="exact"/>
        </dgm:presLayoutVars>
      </dgm:prSet>
      <dgm:spPr/>
    </dgm:pt>
    <dgm:pt modelId="{38BE402E-9699-4EFF-8B0B-21D70467FFA8}" type="pres">
      <dgm:prSet presAssocID="{24D17B30-B130-44A8-97DF-81107C4E905D}" presName="node" presStyleLbl="node1" presStyleIdx="0" presStyleCnt="4">
        <dgm:presLayoutVars>
          <dgm:bulletEnabled val="1"/>
        </dgm:presLayoutVars>
      </dgm:prSet>
      <dgm:spPr/>
    </dgm:pt>
    <dgm:pt modelId="{A4E98969-B6C3-4EF5-B22C-5217C2FDC8BD}" type="pres">
      <dgm:prSet presAssocID="{B8DB88E9-CA0F-4C37-8161-DACCCCDDB0F2}" presName="sibTrans" presStyleCnt="0"/>
      <dgm:spPr/>
    </dgm:pt>
    <dgm:pt modelId="{CB385DDD-D1C6-451E-809F-F0855B25890D}" type="pres">
      <dgm:prSet presAssocID="{AB8B9575-9989-4617-8F73-6F3E6943E839}" presName="node" presStyleLbl="node1" presStyleIdx="1" presStyleCnt="4">
        <dgm:presLayoutVars>
          <dgm:bulletEnabled val="1"/>
        </dgm:presLayoutVars>
      </dgm:prSet>
      <dgm:spPr/>
    </dgm:pt>
    <dgm:pt modelId="{5B4B5C36-FB22-44FF-AD6F-7D311173CC77}" type="pres">
      <dgm:prSet presAssocID="{CFC08D3C-F224-47CC-AF17-BE6122E7FD9E}" presName="sibTrans" presStyleCnt="0"/>
      <dgm:spPr/>
    </dgm:pt>
    <dgm:pt modelId="{94C6D8C8-CE6B-46D3-87E5-B4CC7830AA49}" type="pres">
      <dgm:prSet presAssocID="{FAD3A1CC-547B-495B-A4CF-4B54B68C6067}" presName="node" presStyleLbl="node1" presStyleIdx="2" presStyleCnt="4">
        <dgm:presLayoutVars>
          <dgm:bulletEnabled val="1"/>
        </dgm:presLayoutVars>
      </dgm:prSet>
      <dgm:spPr/>
    </dgm:pt>
    <dgm:pt modelId="{7748A626-6EFD-492C-A5FF-25F0776001C6}" type="pres">
      <dgm:prSet presAssocID="{ED4BC43C-7189-4486-9D0A-1693995A7A81}" presName="sibTrans" presStyleCnt="0"/>
      <dgm:spPr/>
    </dgm:pt>
    <dgm:pt modelId="{D48B20D5-1FB4-41D5-8884-0F4B2E633C4E}" type="pres">
      <dgm:prSet presAssocID="{09ECD43C-5BAA-4967-88F8-90A68A6850B5}" presName="node" presStyleLbl="node1" presStyleIdx="3" presStyleCnt="4">
        <dgm:presLayoutVars>
          <dgm:bulletEnabled val="1"/>
        </dgm:presLayoutVars>
      </dgm:prSet>
      <dgm:spPr/>
    </dgm:pt>
  </dgm:ptLst>
  <dgm:cxnLst>
    <dgm:cxn modelId="{3D75161D-A612-4C9C-A7CB-0603CF8F5245}" srcId="{73DAD4C6-CB4A-4DE5-A81B-D3109FE9C894}" destId="{24D17B30-B130-44A8-97DF-81107C4E905D}" srcOrd="0" destOrd="0" parTransId="{696D2A12-B97D-4C1C-A5E9-73C4CC891E12}" sibTransId="{B8DB88E9-CA0F-4C37-8161-DACCCCDDB0F2}"/>
    <dgm:cxn modelId="{DC37F947-20A0-4541-9FE8-204F410D9A10}" type="presOf" srcId="{73DAD4C6-CB4A-4DE5-A81B-D3109FE9C894}" destId="{5B2A8EE0-61A9-4123-ACCD-72851F94DB3B}" srcOrd="0" destOrd="0" presId="urn:microsoft.com/office/officeart/2005/8/layout/hList6"/>
    <dgm:cxn modelId="{CDE3856B-6306-4AEC-A96E-354F95C7A2DB}" type="presOf" srcId="{09ECD43C-5BAA-4967-88F8-90A68A6850B5}" destId="{D48B20D5-1FB4-41D5-8884-0F4B2E633C4E}" srcOrd="0" destOrd="0" presId="urn:microsoft.com/office/officeart/2005/8/layout/hList6"/>
    <dgm:cxn modelId="{CD09A977-65F5-4ED3-8FFD-46D1D9F9A9B0}" srcId="{73DAD4C6-CB4A-4DE5-A81B-D3109FE9C894}" destId="{09ECD43C-5BAA-4967-88F8-90A68A6850B5}" srcOrd="3" destOrd="0" parTransId="{B14B0664-D7A0-4CAF-ABA6-A53AE1C11D28}" sibTransId="{F3B55D08-EA19-4285-AD6B-8B762075A765}"/>
    <dgm:cxn modelId="{45EA7481-F4D7-452E-83D9-A779ABEA1E5B}" srcId="{73DAD4C6-CB4A-4DE5-A81B-D3109FE9C894}" destId="{FAD3A1CC-547B-495B-A4CF-4B54B68C6067}" srcOrd="2" destOrd="0" parTransId="{0046A688-683D-42B6-93FE-78EAD0B877E2}" sibTransId="{ED4BC43C-7189-4486-9D0A-1693995A7A81}"/>
    <dgm:cxn modelId="{8A0EB995-3588-4680-8578-73E40926C3DE}" type="presOf" srcId="{AB8B9575-9989-4617-8F73-6F3E6943E839}" destId="{CB385DDD-D1C6-451E-809F-F0855B25890D}" srcOrd="0" destOrd="0" presId="urn:microsoft.com/office/officeart/2005/8/layout/hList6"/>
    <dgm:cxn modelId="{94E696AD-24F0-46CE-9D63-84553C23C48A}" srcId="{73DAD4C6-CB4A-4DE5-A81B-D3109FE9C894}" destId="{AB8B9575-9989-4617-8F73-6F3E6943E839}" srcOrd="1" destOrd="0" parTransId="{2EBD065C-8E94-4FA5-86A9-9958DEE98355}" sibTransId="{CFC08D3C-F224-47CC-AF17-BE6122E7FD9E}"/>
    <dgm:cxn modelId="{AC27DDC0-1FBF-4C61-A36D-B7D2D6AB21B2}" type="presOf" srcId="{24D17B30-B130-44A8-97DF-81107C4E905D}" destId="{38BE402E-9699-4EFF-8B0B-21D70467FFA8}" srcOrd="0" destOrd="0" presId="urn:microsoft.com/office/officeart/2005/8/layout/hList6"/>
    <dgm:cxn modelId="{0FB240E7-FD92-459C-AE1F-8E16BF550FF4}" type="presOf" srcId="{FAD3A1CC-547B-495B-A4CF-4B54B68C6067}" destId="{94C6D8C8-CE6B-46D3-87E5-B4CC7830AA49}" srcOrd="0" destOrd="0" presId="urn:microsoft.com/office/officeart/2005/8/layout/hList6"/>
    <dgm:cxn modelId="{ABF6A83A-9EF4-4055-A4A1-6D2203D51D18}" type="presParOf" srcId="{5B2A8EE0-61A9-4123-ACCD-72851F94DB3B}" destId="{38BE402E-9699-4EFF-8B0B-21D70467FFA8}" srcOrd="0" destOrd="0" presId="urn:microsoft.com/office/officeart/2005/8/layout/hList6"/>
    <dgm:cxn modelId="{DC1077B4-3E59-4371-9A43-47C8834157F4}" type="presParOf" srcId="{5B2A8EE0-61A9-4123-ACCD-72851F94DB3B}" destId="{A4E98969-B6C3-4EF5-B22C-5217C2FDC8BD}" srcOrd="1" destOrd="0" presId="urn:microsoft.com/office/officeart/2005/8/layout/hList6"/>
    <dgm:cxn modelId="{65D257D0-B2EC-4278-8A56-8833F515BAE7}" type="presParOf" srcId="{5B2A8EE0-61A9-4123-ACCD-72851F94DB3B}" destId="{CB385DDD-D1C6-451E-809F-F0855B25890D}" srcOrd="2" destOrd="0" presId="urn:microsoft.com/office/officeart/2005/8/layout/hList6"/>
    <dgm:cxn modelId="{78C937D1-6120-42CF-A706-1FC413CB8B08}" type="presParOf" srcId="{5B2A8EE0-61A9-4123-ACCD-72851F94DB3B}" destId="{5B4B5C36-FB22-44FF-AD6F-7D311173CC77}" srcOrd="3" destOrd="0" presId="urn:microsoft.com/office/officeart/2005/8/layout/hList6"/>
    <dgm:cxn modelId="{A6D6C9FF-4E19-4C66-8D16-E7954FDA77DD}" type="presParOf" srcId="{5B2A8EE0-61A9-4123-ACCD-72851F94DB3B}" destId="{94C6D8C8-CE6B-46D3-87E5-B4CC7830AA49}" srcOrd="4" destOrd="0" presId="urn:microsoft.com/office/officeart/2005/8/layout/hList6"/>
    <dgm:cxn modelId="{23110C46-7D4A-4165-84A5-1FB4C861EDF7}" type="presParOf" srcId="{5B2A8EE0-61A9-4123-ACCD-72851F94DB3B}" destId="{7748A626-6EFD-492C-A5FF-25F0776001C6}" srcOrd="5" destOrd="0" presId="urn:microsoft.com/office/officeart/2005/8/layout/hList6"/>
    <dgm:cxn modelId="{236B8C09-CBA6-434A-8EF1-3F5C74E48216}" type="presParOf" srcId="{5B2A8EE0-61A9-4123-ACCD-72851F94DB3B}" destId="{D48B20D5-1FB4-41D5-8884-0F4B2E633C4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DAD4C6-CB4A-4DE5-A81B-D3109FE9C894}" type="doc">
      <dgm:prSet loTypeId="urn:microsoft.com/office/officeart/2005/8/layout/hList6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IN"/>
        </a:p>
      </dgm:t>
    </dgm:pt>
    <dgm:pt modelId="{5B2A8EE0-61A9-4123-ACCD-72851F94DB3B}" type="pres">
      <dgm:prSet presAssocID="{73DAD4C6-CB4A-4DE5-A81B-D3109FE9C894}" presName="Name0" presStyleCnt="0">
        <dgm:presLayoutVars>
          <dgm:dir/>
          <dgm:resizeHandles val="exact"/>
        </dgm:presLayoutVars>
      </dgm:prSet>
      <dgm:spPr/>
    </dgm:pt>
  </dgm:ptLst>
  <dgm:cxnLst>
    <dgm:cxn modelId="{53FB7254-82DC-4DD8-A7CA-0CEC76A35741}" type="presOf" srcId="{73DAD4C6-CB4A-4DE5-A81B-D3109FE9C894}" destId="{5B2A8EE0-61A9-4123-ACCD-72851F94DB3B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DAD4C6-CB4A-4DE5-A81B-D3109FE9C894}" type="doc">
      <dgm:prSet loTypeId="urn:microsoft.com/office/officeart/2005/8/layout/hList6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IN"/>
        </a:p>
      </dgm:t>
    </dgm:pt>
    <dgm:pt modelId="{24D17B30-B130-44A8-97DF-81107C4E905D}">
      <dgm:prSet/>
      <dgm:spPr/>
      <dgm:t>
        <a:bodyPr/>
        <a:lstStyle/>
        <a:p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branch</a:t>
          </a:r>
          <a:endParaRPr lang="en-IN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696D2A12-B97D-4C1C-A5E9-73C4CC891E12}" type="parTrans" cxnId="{3D75161D-A612-4C9C-A7CB-0603CF8F5245}">
      <dgm:prSet/>
      <dgm:spPr/>
      <dgm:t>
        <a:bodyPr/>
        <a:lstStyle/>
        <a:p>
          <a:endParaRPr lang="en-IN"/>
        </a:p>
      </dgm:t>
    </dgm:pt>
    <dgm:pt modelId="{B8DB88E9-CA0F-4C37-8161-DACCCCDDB0F2}" type="sibTrans" cxnId="{3D75161D-A612-4C9C-A7CB-0603CF8F5245}">
      <dgm:prSet/>
      <dgm:spPr/>
      <dgm:t>
        <a:bodyPr/>
        <a:lstStyle/>
        <a:p>
          <a:endParaRPr lang="en-IN"/>
        </a:p>
      </dgm:t>
    </dgm:pt>
    <dgm:pt modelId="{AB8B9575-9989-4617-8F73-6F3E6943E839}">
      <dgm:prSet/>
      <dgm:spPr/>
      <dgm:t>
        <a:bodyPr/>
        <a:lstStyle/>
        <a:p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checkout</a:t>
          </a:r>
          <a:endParaRPr lang="en-IN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CFC08D3C-F224-47CC-AF17-BE6122E7FD9E}" type="sibTrans" cxnId="{94E696AD-24F0-46CE-9D63-84553C23C48A}">
      <dgm:prSet/>
      <dgm:spPr/>
      <dgm:t>
        <a:bodyPr/>
        <a:lstStyle/>
        <a:p>
          <a:endParaRPr lang="en-IN"/>
        </a:p>
      </dgm:t>
    </dgm:pt>
    <dgm:pt modelId="{2EBD065C-8E94-4FA5-86A9-9958DEE98355}" type="parTrans" cxnId="{94E696AD-24F0-46CE-9D63-84553C23C48A}">
      <dgm:prSet/>
      <dgm:spPr/>
      <dgm:t>
        <a:bodyPr/>
        <a:lstStyle/>
        <a:p>
          <a:endParaRPr lang="en-IN"/>
        </a:p>
      </dgm:t>
    </dgm:pt>
    <dgm:pt modelId="{FAD3A1CC-547B-495B-A4CF-4B54B68C6067}">
      <dgm:prSet/>
      <dgm:spPr/>
      <dgm:t>
        <a:bodyPr/>
        <a:lstStyle/>
        <a:p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merge</a:t>
          </a:r>
          <a:endParaRPr lang="en-IN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ED4BC43C-7189-4486-9D0A-1693995A7A81}" type="sibTrans" cxnId="{45EA7481-F4D7-452E-83D9-A779ABEA1E5B}">
      <dgm:prSet/>
      <dgm:spPr/>
      <dgm:t>
        <a:bodyPr/>
        <a:lstStyle/>
        <a:p>
          <a:endParaRPr lang="en-IN"/>
        </a:p>
      </dgm:t>
    </dgm:pt>
    <dgm:pt modelId="{0046A688-683D-42B6-93FE-78EAD0B877E2}" type="parTrans" cxnId="{45EA7481-F4D7-452E-83D9-A779ABEA1E5B}">
      <dgm:prSet/>
      <dgm:spPr/>
      <dgm:t>
        <a:bodyPr/>
        <a:lstStyle/>
        <a:p>
          <a:endParaRPr lang="en-IN"/>
        </a:p>
      </dgm:t>
    </dgm:pt>
    <dgm:pt modelId="{09ECD43C-5BAA-4967-88F8-90A68A6850B5}">
      <dgm:prSet/>
      <dgm:spPr/>
      <dgm:t>
        <a:bodyPr/>
        <a:lstStyle/>
        <a:p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log</a:t>
          </a:r>
          <a:endParaRPr lang="en-IN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F3B55D08-EA19-4285-AD6B-8B762075A765}" type="sibTrans" cxnId="{CD09A977-65F5-4ED3-8FFD-46D1D9F9A9B0}">
      <dgm:prSet/>
      <dgm:spPr/>
      <dgm:t>
        <a:bodyPr/>
        <a:lstStyle/>
        <a:p>
          <a:endParaRPr lang="en-IN"/>
        </a:p>
      </dgm:t>
    </dgm:pt>
    <dgm:pt modelId="{B14B0664-D7A0-4CAF-ABA6-A53AE1C11D28}" type="parTrans" cxnId="{CD09A977-65F5-4ED3-8FFD-46D1D9F9A9B0}">
      <dgm:prSet/>
      <dgm:spPr/>
      <dgm:t>
        <a:bodyPr/>
        <a:lstStyle/>
        <a:p>
          <a:endParaRPr lang="en-IN"/>
        </a:p>
      </dgm:t>
    </dgm:pt>
    <dgm:pt modelId="{178AE120-3A0F-41E7-B1AD-53FF416BB047}">
      <dgm:prSet/>
      <dgm:spPr/>
      <dgm:t>
        <a:bodyPr/>
        <a:lstStyle/>
        <a:p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remote add</a:t>
          </a:r>
          <a:endParaRPr lang="en-IN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1E7949BE-2E0B-4784-8198-BF673BC7E77A}" type="parTrans" cxnId="{793BC9A3-D85B-4107-822B-D380E2379B2E}">
      <dgm:prSet/>
      <dgm:spPr/>
      <dgm:t>
        <a:bodyPr/>
        <a:lstStyle/>
        <a:p>
          <a:endParaRPr lang="en-IN"/>
        </a:p>
      </dgm:t>
    </dgm:pt>
    <dgm:pt modelId="{127D0471-DEE0-4FC0-AC08-85C27A5B65FA}" type="sibTrans" cxnId="{793BC9A3-D85B-4107-822B-D380E2379B2E}">
      <dgm:prSet/>
      <dgm:spPr/>
      <dgm:t>
        <a:bodyPr/>
        <a:lstStyle/>
        <a:p>
          <a:endParaRPr lang="en-IN"/>
        </a:p>
      </dgm:t>
    </dgm:pt>
    <dgm:pt modelId="{4C7833C7-6E26-4B9F-87AD-55FCC0366001}">
      <dgm:prSet/>
      <dgm:spPr/>
      <dgm:t>
        <a:bodyPr/>
        <a:lstStyle/>
        <a:p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push </a:t>
          </a:r>
          <a:endParaRPr lang="en-IN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05BDBDDE-CF70-46EF-B712-80A6DC3B328D}" type="parTrans" cxnId="{F003D42F-6651-4C97-997D-55C309D3A946}">
      <dgm:prSet/>
      <dgm:spPr/>
      <dgm:t>
        <a:bodyPr/>
        <a:lstStyle/>
        <a:p>
          <a:endParaRPr lang="en-IN"/>
        </a:p>
      </dgm:t>
    </dgm:pt>
    <dgm:pt modelId="{8B6DCB15-154F-42C4-AA92-E6380D98793D}" type="sibTrans" cxnId="{F003D42F-6651-4C97-997D-55C309D3A946}">
      <dgm:prSet/>
      <dgm:spPr/>
      <dgm:t>
        <a:bodyPr/>
        <a:lstStyle/>
        <a:p>
          <a:endParaRPr lang="en-IN"/>
        </a:p>
      </dgm:t>
    </dgm:pt>
    <dgm:pt modelId="{5B2A8EE0-61A9-4123-ACCD-72851F94DB3B}" type="pres">
      <dgm:prSet presAssocID="{73DAD4C6-CB4A-4DE5-A81B-D3109FE9C894}" presName="Name0" presStyleCnt="0">
        <dgm:presLayoutVars>
          <dgm:dir/>
          <dgm:resizeHandles val="exact"/>
        </dgm:presLayoutVars>
      </dgm:prSet>
      <dgm:spPr/>
    </dgm:pt>
    <dgm:pt modelId="{38BE402E-9699-4EFF-8B0B-21D70467FFA8}" type="pres">
      <dgm:prSet presAssocID="{24D17B30-B130-44A8-97DF-81107C4E905D}" presName="node" presStyleLbl="node1" presStyleIdx="0" presStyleCnt="6">
        <dgm:presLayoutVars>
          <dgm:bulletEnabled val="1"/>
        </dgm:presLayoutVars>
      </dgm:prSet>
      <dgm:spPr/>
    </dgm:pt>
    <dgm:pt modelId="{A4E98969-B6C3-4EF5-B22C-5217C2FDC8BD}" type="pres">
      <dgm:prSet presAssocID="{B8DB88E9-CA0F-4C37-8161-DACCCCDDB0F2}" presName="sibTrans" presStyleCnt="0"/>
      <dgm:spPr/>
    </dgm:pt>
    <dgm:pt modelId="{CB385DDD-D1C6-451E-809F-F0855B25890D}" type="pres">
      <dgm:prSet presAssocID="{AB8B9575-9989-4617-8F73-6F3E6943E839}" presName="node" presStyleLbl="node1" presStyleIdx="1" presStyleCnt="6">
        <dgm:presLayoutVars>
          <dgm:bulletEnabled val="1"/>
        </dgm:presLayoutVars>
      </dgm:prSet>
      <dgm:spPr/>
    </dgm:pt>
    <dgm:pt modelId="{5B4B5C36-FB22-44FF-AD6F-7D311173CC77}" type="pres">
      <dgm:prSet presAssocID="{CFC08D3C-F224-47CC-AF17-BE6122E7FD9E}" presName="sibTrans" presStyleCnt="0"/>
      <dgm:spPr/>
    </dgm:pt>
    <dgm:pt modelId="{94C6D8C8-CE6B-46D3-87E5-B4CC7830AA49}" type="pres">
      <dgm:prSet presAssocID="{FAD3A1CC-547B-495B-A4CF-4B54B68C6067}" presName="node" presStyleLbl="node1" presStyleIdx="2" presStyleCnt="6">
        <dgm:presLayoutVars>
          <dgm:bulletEnabled val="1"/>
        </dgm:presLayoutVars>
      </dgm:prSet>
      <dgm:spPr/>
    </dgm:pt>
    <dgm:pt modelId="{7748A626-6EFD-492C-A5FF-25F0776001C6}" type="pres">
      <dgm:prSet presAssocID="{ED4BC43C-7189-4486-9D0A-1693995A7A81}" presName="sibTrans" presStyleCnt="0"/>
      <dgm:spPr/>
    </dgm:pt>
    <dgm:pt modelId="{D48B20D5-1FB4-41D5-8884-0F4B2E633C4E}" type="pres">
      <dgm:prSet presAssocID="{09ECD43C-5BAA-4967-88F8-90A68A6850B5}" presName="node" presStyleLbl="node1" presStyleIdx="3" presStyleCnt="6">
        <dgm:presLayoutVars>
          <dgm:bulletEnabled val="1"/>
        </dgm:presLayoutVars>
      </dgm:prSet>
      <dgm:spPr/>
    </dgm:pt>
    <dgm:pt modelId="{27B56977-A1F7-4501-9711-EF676857AABA}" type="pres">
      <dgm:prSet presAssocID="{F3B55D08-EA19-4285-AD6B-8B762075A765}" presName="sibTrans" presStyleCnt="0"/>
      <dgm:spPr/>
    </dgm:pt>
    <dgm:pt modelId="{354F3841-CD9E-4DA3-A866-BD492DF0DBAA}" type="pres">
      <dgm:prSet presAssocID="{178AE120-3A0F-41E7-B1AD-53FF416BB047}" presName="node" presStyleLbl="node1" presStyleIdx="4" presStyleCnt="6">
        <dgm:presLayoutVars>
          <dgm:bulletEnabled val="1"/>
        </dgm:presLayoutVars>
      </dgm:prSet>
      <dgm:spPr/>
    </dgm:pt>
    <dgm:pt modelId="{CA5E9857-65DE-4DD2-8D97-4C26A12146FD}" type="pres">
      <dgm:prSet presAssocID="{127D0471-DEE0-4FC0-AC08-85C27A5B65FA}" presName="sibTrans" presStyleCnt="0"/>
      <dgm:spPr/>
    </dgm:pt>
    <dgm:pt modelId="{2C4DBEE1-76AD-4E16-BBEE-83B4020857EC}" type="pres">
      <dgm:prSet presAssocID="{4C7833C7-6E26-4B9F-87AD-55FCC0366001}" presName="node" presStyleLbl="node1" presStyleIdx="5" presStyleCnt="6">
        <dgm:presLayoutVars>
          <dgm:bulletEnabled val="1"/>
        </dgm:presLayoutVars>
      </dgm:prSet>
      <dgm:spPr/>
    </dgm:pt>
  </dgm:ptLst>
  <dgm:cxnLst>
    <dgm:cxn modelId="{059CB515-22B6-463B-A6E8-DFA91CF9658A}" type="presOf" srcId="{178AE120-3A0F-41E7-B1AD-53FF416BB047}" destId="{354F3841-CD9E-4DA3-A866-BD492DF0DBAA}" srcOrd="0" destOrd="0" presId="urn:microsoft.com/office/officeart/2005/8/layout/hList6"/>
    <dgm:cxn modelId="{3D75161D-A612-4C9C-A7CB-0603CF8F5245}" srcId="{73DAD4C6-CB4A-4DE5-A81B-D3109FE9C894}" destId="{24D17B30-B130-44A8-97DF-81107C4E905D}" srcOrd="0" destOrd="0" parTransId="{696D2A12-B97D-4C1C-A5E9-73C4CC891E12}" sibTransId="{B8DB88E9-CA0F-4C37-8161-DACCCCDDB0F2}"/>
    <dgm:cxn modelId="{7AE6F423-C2FD-44D3-82E9-D2EECDD02441}" type="presOf" srcId="{FAD3A1CC-547B-495B-A4CF-4B54B68C6067}" destId="{94C6D8C8-CE6B-46D3-87E5-B4CC7830AA49}" srcOrd="0" destOrd="0" presId="urn:microsoft.com/office/officeart/2005/8/layout/hList6"/>
    <dgm:cxn modelId="{F003D42F-6651-4C97-997D-55C309D3A946}" srcId="{73DAD4C6-CB4A-4DE5-A81B-D3109FE9C894}" destId="{4C7833C7-6E26-4B9F-87AD-55FCC0366001}" srcOrd="5" destOrd="0" parTransId="{05BDBDDE-CF70-46EF-B712-80A6DC3B328D}" sibTransId="{8B6DCB15-154F-42C4-AA92-E6380D98793D}"/>
    <dgm:cxn modelId="{9E796E52-EB57-4C32-A6CA-D44526AD98BE}" type="presOf" srcId="{AB8B9575-9989-4617-8F73-6F3E6943E839}" destId="{CB385DDD-D1C6-451E-809F-F0855B25890D}" srcOrd="0" destOrd="0" presId="urn:microsoft.com/office/officeart/2005/8/layout/hList6"/>
    <dgm:cxn modelId="{CD09A977-65F5-4ED3-8FFD-46D1D9F9A9B0}" srcId="{73DAD4C6-CB4A-4DE5-A81B-D3109FE9C894}" destId="{09ECD43C-5BAA-4967-88F8-90A68A6850B5}" srcOrd="3" destOrd="0" parTransId="{B14B0664-D7A0-4CAF-ABA6-A53AE1C11D28}" sibTransId="{F3B55D08-EA19-4285-AD6B-8B762075A765}"/>
    <dgm:cxn modelId="{45EA7481-F4D7-452E-83D9-A779ABEA1E5B}" srcId="{73DAD4C6-CB4A-4DE5-A81B-D3109FE9C894}" destId="{FAD3A1CC-547B-495B-A4CF-4B54B68C6067}" srcOrd="2" destOrd="0" parTransId="{0046A688-683D-42B6-93FE-78EAD0B877E2}" sibTransId="{ED4BC43C-7189-4486-9D0A-1693995A7A81}"/>
    <dgm:cxn modelId="{793BC9A3-D85B-4107-822B-D380E2379B2E}" srcId="{73DAD4C6-CB4A-4DE5-A81B-D3109FE9C894}" destId="{178AE120-3A0F-41E7-B1AD-53FF416BB047}" srcOrd="4" destOrd="0" parTransId="{1E7949BE-2E0B-4784-8198-BF673BC7E77A}" sibTransId="{127D0471-DEE0-4FC0-AC08-85C27A5B65FA}"/>
    <dgm:cxn modelId="{5DD5A9A8-883E-458D-93D0-D2C903284AAD}" type="presOf" srcId="{09ECD43C-5BAA-4967-88F8-90A68A6850B5}" destId="{D48B20D5-1FB4-41D5-8884-0F4B2E633C4E}" srcOrd="0" destOrd="0" presId="urn:microsoft.com/office/officeart/2005/8/layout/hList6"/>
    <dgm:cxn modelId="{94E696AD-24F0-46CE-9D63-84553C23C48A}" srcId="{73DAD4C6-CB4A-4DE5-A81B-D3109FE9C894}" destId="{AB8B9575-9989-4617-8F73-6F3E6943E839}" srcOrd="1" destOrd="0" parTransId="{2EBD065C-8E94-4FA5-86A9-9958DEE98355}" sibTransId="{CFC08D3C-F224-47CC-AF17-BE6122E7FD9E}"/>
    <dgm:cxn modelId="{A3EE05C1-0974-4C94-A4D5-08187B0BA2B7}" type="presOf" srcId="{24D17B30-B130-44A8-97DF-81107C4E905D}" destId="{38BE402E-9699-4EFF-8B0B-21D70467FFA8}" srcOrd="0" destOrd="0" presId="urn:microsoft.com/office/officeart/2005/8/layout/hList6"/>
    <dgm:cxn modelId="{B87DB8C9-99C4-4B39-B8A4-5B04723E01BD}" type="presOf" srcId="{4C7833C7-6E26-4B9F-87AD-55FCC0366001}" destId="{2C4DBEE1-76AD-4E16-BBEE-83B4020857EC}" srcOrd="0" destOrd="0" presId="urn:microsoft.com/office/officeart/2005/8/layout/hList6"/>
    <dgm:cxn modelId="{C0BD3BF5-88A2-4D98-A7E0-93031392A170}" type="presOf" srcId="{73DAD4C6-CB4A-4DE5-A81B-D3109FE9C894}" destId="{5B2A8EE0-61A9-4123-ACCD-72851F94DB3B}" srcOrd="0" destOrd="0" presId="urn:microsoft.com/office/officeart/2005/8/layout/hList6"/>
    <dgm:cxn modelId="{19827CA2-0578-48A9-830D-796D4161ED45}" type="presParOf" srcId="{5B2A8EE0-61A9-4123-ACCD-72851F94DB3B}" destId="{38BE402E-9699-4EFF-8B0B-21D70467FFA8}" srcOrd="0" destOrd="0" presId="urn:microsoft.com/office/officeart/2005/8/layout/hList6"/>
    <dgm:cxn modelId="{79D3AD66-A33C-474D-A4FB-5306169B02A4}" type="presParOf" srcId="{5B2A8EE0-61A9-4123-ACCD-72851F94DB3B}" destId="{A4E98969-B6C3-4EF5-B22C-5217C2FDC8BD}" srcOrd="1" destOrd="0" presId="urn:microsoft.com/office/officeart/2005/8/layout/hList6"/>
    <dgm:cxn modelId="{7B2F5493-24C0-445E-8F2F-FE1C37619086}" type="presParOf" srcId="{5B2A8EE0-61A9-4123-ACCD-72851F94DB3B}" destId="{CB385DDD-D1C6-451E-809F-F0855B25890D}" srcOrd="2" destOrd="0" presId="urn:microsoft.com/office/officeart/2005/8/layout/hList6"/>
    <dgm:cxn modelId="{C5473443-EFE3-4A88-9125-DF7AF31F5A83}" type="presParOf" srcId="{5B2A8EE0-61A9-4123-ACCD-72851F94DB3B}" destId="{5B4B5C36-FB22-44FF-AD6F-7D311173CC77}" srcOrd="3" destOrd="0" presId="urn:microsoft.com/office/officeart/2005/8/layout/hList6"/>
    <dgm:cxn modelId="{F77B45C4-AC97-48EE-A1F5-7EC9B9860295}" type="presParOf" srcId="{5B2A8EE0-61A9-4123-ACCD-72851F94DB3B}" destId="{94C6D8C8-CE6B-46D3-87E5-B4CC7830AA49}" srcOrd="4" destOrd="0" presId="urn:microsoft.com/office/officeart/2005/8/layout/hList6"/>
    <dgm:cxn modelId="{BACD68C8-CC7E-44C3-97D3-A75A47EC3360}" type="presParOf" srcId="{5B2A8EE0-61A9-4123-ACCD-72851F94DB3B}" destId="{7748A626-6EFD-492C-A5FF-25F0776001C6}" srcOrd="5" destOrd="0" presId="urn:microsoft.com/office/officeart/2005/8/layout/hList6"/>
    <dgm:cxn modelId="{021A737B-6D4F-4381-B716-045638A22C3A}" type="presParOf" srcId="{5B2A8EE0-61A9-4123-ACCD-72851F94DB3B}" destId="{D48B20D5-1FB4-41D5-8884-0F4B2E633C4E}" srcOrd="6" destOrd="0" presId="urn:microsoft.com/office/officeart/2005/8/layout/hList6"/>
    <dgm:cxn modelId="{7D395C8D-FBBB-4E15-8431-F7B069D3D7E0}" type="presParOf" srcId="{5B2A8EE0-61A9-4123-ACCD-72851F94DB3B}" destId="{27B56977-A1F7-4501-9711-EF676857AABA}" srcOrd="7" destOrd="0" presId="urn:microsoft.com/office/officeart/2005/8/layout/hList6"/>
    <dgm:cxn modelId="{4BF5E4F1-AC80-4B40-9082-875E2804364A}" type="presParOf" srcId="{5B2A8EE0-61A9-4123-ACCD-72851F94DB3B}" destId="{354F3841-CD9E-4DA3-A866-BD492DF0DBAA}" srcOrd="8" destOrd="0" presId="urn:microsoft.com/office/officeart/2005/8/layout/hList6"/>
    <dgm:cxn modelId="{7308164E-3C71-4AEC-8DEC-C33AFECA68EB}" type="presParOf" srcId="{5B2A8EE0-61A9-4123-ACCD-72851F94DB3B}" destId="{CA5E9857-65DE-4DD2-8D97-4C26A12146FD}" srcOrd="9" destOrd="0" presId="urn:microsoft.com/office/officeart/2005/8/layout/hList6"/>
    <dgm:cxn modelId="{CDBFE911-82A0-458C-A22B-26CD705D0C12}" type="presParOf" srcId="{5B2A8EE0-61A9-4123-ACCD-72851F94DB3B}" destId="{2C4DBEE1-76AD-4E16-BBEE-83B4020857EC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DAD4C6-CB4A-4DE5-A81B-D3109FE9C894}" type="doc">
      <dgm:prSet loTypeId="urn:microsoft.com/office/officeart/2005/8/layout/hList6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IN"/>
        </a:p>
      </dgm:t>
    </dgm:pt>
    <dgm:pt modelId="{24D17B30-B130-44A8-97DF-81107C4E905D}">
      <dgm:prSet custT="1"/>
      <dgm:spPr/>
      <dgm:t>
        <a:bodyPr/>
        <a:lstStyle/>
        <a:p>
          <a:r>
            <a:rPr lang="en-US" sz="2400" dirty="0">
              <a:latin typeface="Arial" pitchFamily="34" charset="0"/>
              <a:cs typeface="Arial" pitchFamily="34" charset="0"/>
            </a:rPr>
            <a:t>branch</a:t>
          </a:r>
          <a:endParaRPr lang="en-IN" sz="2400" dirty="0">
            <a:latin typeface="Arial" pitchFamily="34" charset="0"/>
            <a:cs typeface="Arial" pitchFamily="34" charset="0"/>
          </a:endParaRPr>
        </a:p>
      </dgm:t>
    </dgm:pt>
    <dgm:pt modelId="{696D2A12-B97D-4C1C-A5E9-73C4CC891E12}" type="parTrans" cxnId="{3D75161D-A612-4C9C-A7CB-0603CF8F5245}">
      <dgm:prSet/>
      <dgm:spPr/>
      <dgm:t>
        <a:bodyPr/>
        <a:lstStyle/>
        <a:p>
          <a:endParaRPr lang="en-IN"/>
        </a:p>
      </dgm:t>
    </dgm:pt>
    <dgm:pt modelId="{B8DB88E9-CA0F-4C37-8161-DACCCCDDB0F2}" type="sibTrans" cxnId="{3D75161D-A612-4C9C-A7CB-0603CF8F5245}">
      <dgm:prSet/>
      <dgm:spPr/>
      <dgm:t>
        <a:bodyPr/>
        <a:lstStyle/>
        <a:p>
          <a:endParaRPr lang="en-IN"/>
        </a:p>
      </dgm:t>
    </dgm:pt>
    <dgm:pt modelId="{AB8B9575-9989-4617-8F73-6F3E6943E839}">
      <dgm:prSet custT="1"/>
      <dgm:spPr/>
      <dgm:t>
        <a:bodyPr/>
        <a:lstStyle/>
        <a:p>
          <a:r>
            <a:rPr lang="en-US" sz="2400" dirty="0">
              <a:latin typeface="Arial" pitchFamily="34" charset="0"/>
              <a:cs typeface="Arial" pitchFamily="34" charset="0"/>
            </a:rPr>
            <a:t>check-out</a:t>
          </a:r>
          <a:endParaRPr lang="en-IN" sz="2400" dirty="0">
            <a:latin typeface="Arial" pitchFamily="34" charset="0"/>
            <a:cs typeface="Arial" pitchFamily="34" charset="0"/>
          </a:endParaRPr>
        </a:p>
      </dgm:t>
    </dgm:pt>
    <dgm:pt modelId="{CFC08D3C-F224-47CC-AF17-BE6122E7FD9E}" type="sibTrans" cxnId="{94E696AD-24F0-46CE-9D63-84553C23C48A}">
      <dgm:prSet/>
      <dgm:spPr/>
      <dgm:t>
        <a:bodyPr/>
        <a:lstStyle/>
        <a:p>
          <a:endParaRPr lang="en-IN"/>
        </a:p>
      </dgm:t>
    </dgm:pt>
    <dgm:pt modelId="{2EBD065C-8E94-4FA5-86A9-9958DEE98355}" type="parTrans" cxnId="{94E696AD-24F0-46CE-9D63-84553C23C48A}">
      <dgm:prSet/>
      <dgm:spPr/>
      <dgm:t>
        <a:bodyPr/>
        <a:lstStyle/>
        <a:p>
          <a:endParaRPr lang="en-IN"/>
        </a:p>
      </dgm:t>
    </dgm:pt>
    <dgm:pt modelId="{FAD3A1CC-547B-495B-A4CF-4B54B68C6067}">
      <dgm:prSet custT="1"/>
      <dgm:spPr/>
      <dgm:t>
        <a:bodyPr/>
        <a:lstStyle/>
        <a:p>
          <a:r>
            <a:rPr lang="en-US" sz="2400" dirty="0">
              <a:latin typeface="Arial" pitchFamily="34" charset="0"/>
              <a:cs typeface="Arial" pitchFamily="34" charset="0"/>
            </a:rPr>
            <a:t>merge</a:t>
          </a:r>
          <a:endParaRPr lang="en-IN" sz="2400" dirty="0">
            <a:latin typeface="Arial" pitchFamily="34" charset="0"/>
            <a:cs typeface="Arial" pitchFamily="34" charset="0"/>
          </a:endParaRPr>
        </a:p>
      </dgm:t>
    </dgm:pt>
    <dgm:pt modelId="{ED4BC43C-7189-4486-9D0A-1693995A7A81}" type="sibTrans" cxnId="{45EA7481-F4D7-452E-83D9-A779ABEA1E5B}">
      <dgm:prSet/>
      <dgm:spPr/>
      <dgm:t>
        <a:bodyPr/>
        <a:lstStyle/>
        <a:p>
          <a:endParaRPr lang="en-IN"/>
        </a:p>
      </dgm:t>
    </dgm:pt>
    <dgm:pt modelId="{0046A688-683D-42B6-93FE-78EAD0B877E2}" type="parTrans" cxnId="{45EA7481-F4D7-452E-83D9-A779ABEA1E5B}">
      <dgm:prSet/>
      <dgm:spPr/>
      <dgm:t>
        <a:bodyPr/>
        <a:lstStyle/>
        <a:p>
          <a:endParaRPr lang="en-IN"/>
        </a:p>
      </dgm:t>
    </dgm:pt>
    <dgm:pt modelId="{09ECD43C-5BAA-4967-88F8-90A68A6850B5}">
      <dgm:prSet custT="1"/>
      <dgm:spPr/>
      <dgm:t>
        <a:bodyPr/>
        <a:lstStyle/>
        <a:p>
          <a:r>
            <a:rPr lang="en-US" sz="2400" dirty="0">
              <a:latin typeface="Arial" pitchFamily="34" charset="0"/>
              <a:cs typeface="Arial" pitchFamily="34" charset="0"/>
            </a:rPr>
            <a:t>log</a:t>
          </a:r>
          <a:endParaRPr lang="en-IN" sz="2400" dirty="0">
            <a:latin typeface="Arial" pitchFamily="34" charset="0"/>
            <a:cs typeface="Arial" pitchFamily="34" charset="0"/>
          </a:endParaRPr>
        </a:p>
      </dgm:t>
    </dgm:pt>
    <dgm:pt modelId="{F3B55D08-EA19-4285-AD6B-8B762075A765}" type="sibTrans" cxnId="{CD09A977-65F5-4ED3-8FFD-46D1D9F9A9B0}">
      <dgm:prSet/>
      <dgm:spPr/>
      <dgm:t>
        <a:bodyPr/>
        <a:lstStyle/>
        <a:p>
          <a:endParaRPr lang="en-IN"/>
        </a:p>
      </dgm:t>
    </dgm:pt>
    <dgm:pt modelId="{B14B0664-D7A0-4CAF-ABA6-A53AE1C11D28}" type="parTrans" cxnId="{CD09A977-65F5-4ED3-8FFD-46D1D9F9A9B0}">
      <dgm:prSet/>
      <dgm:spPr/>
      <dgm:t>
        <a:bodyPr/>
        <a:lstStyle/>
        <a:p>
          <a:endParaRPr lang="en-IN"/>
        </a:p>
      </dgm:t>
    </dgm:pt>
    <dgm:pt modelId="{178AE120-3A0F-41E7-B1AD-53FF416BB047}">
      <dgm:prSet custT="1"/>
      <dgm:spPr/>
      <dgm:t>
        <a:bodyPr/>
        <a:lstStyle/>
        <a:p>
          <a:r>
            <a:rPr lang="en-US" sz="2400" dirty="0">
              <a:latin typeface="Arial" pitchFamily="34" charset="0"/>
              <a:cs typeface="Arial" pitchFamily="34" charset="0"/>
            </a:rPr>
            <a:t>remote add</a:t>
          </a:r>
          <a:endParaRPr lang="en-IN" sz="2400" dirty="0">
            <a:latin typeface="Arial" pitchFamily="34" charset="0"/>
            <a:cs typeface="Arial" pitchFamily="34" charset="0"/>
          </a:endParaRPr>
        </a:p>
      </dgm:t>
    </dgm:pt>
    <dgm:pt modelId="{1E7949BE-2E0B-4784-8198-BF673BC7E77A}" type="parTrans" cxnId="{793BC9A3-D85B-4107-822B-D380E2379B2E}">
      <dgm:prSet/>
      <dgm:spPr/>
      <dgm:t>
        <a:bodyPr/>
        <a:lstStyle/>
        <a:p>
          <a:endParaRPr lang="en-IN"/>
        </a:p>
      </dgm:t>
    </dgm:pt>
    <dgm:pt modelId="{127D0471-DEE0-4FC0-AC08-85C27A5B65FA}" type="sibTrans" cxnId="{793BC9A3-D85B-4107-822B-D380E2379B2E}">
      <dgm:prSet/>
      <dgm:spPr/>
      <dgm:t>
        <a:bodyPr/>
        <a:lstStyle/>
        <a:p>
          <a:endParaRPr lang="en-IN"/>
        </a:p>
      </dgm:t>
    </dgm:pt>
    <dgm:pt modelId="{4C7833C7-6E26-4B9F-87AD-55FCC0366001}">
      <dgm:prSet custT="1"/>
      <dgm:spPr/>
      <dgm:t>
        <a:bodyPr/>
        <a:lstStyle/>
        <a:p>
          <a:r>
            <a:rPr lang="en-US" sz="2400" dirty="0">
              <a:latin typeface="Arial" pitchFamily="34" charset="0"/>
              <a:cs typeface="Arial" pitchFamily="34" charset="0"/>
            </a:rPr>
            <a:t>push </a:t>
          </a:r>
          <a:endParaRPr lang="en-IN" sz="2400" dirty="0">
            <a:latin typeface="Arial" pitchFamily="34" charset="0"/>
            <a:cs typeface="Arial" pitchFamily="34" charset="0"/>
          </a:endParaRPr>
        </a:p>
      </dgm:t>
    </dgm:pt>
    <dgm:pt modelId="{05BDBDDE-CF70-46EF-B712-80A6DC3B328D}" type="parTrans" cxnId="{F003D42F-6651-4C97-997D-55C309D3A946}">
      <dgm:prSet/>
      <dgm:spPr/>
      <dgm:t>
        <a:bodyPr/>
        <a:lstStyle/>
        <a:p>
          <a:endParaRPr lang="en-IN"/>
        </a:p>
      </dgm:t>
    </dgm:pt>
    <dgm:pt modelId="{8B6DCB15-154F-42C4-AA92-E6380D98793D}" type="sibTrans" cxnId="{F003D42F-6651-4C97-997D-55C309D3A946}">
      <dgm:prSet/>
      <dgm:spPr/>
      <dgm:t>
        <a:bodyPr/>
        <a:lstStyle/>
        <a:p>
          <a:endParaRPr lang="en-IN"/>
        </a:p>
      </dgm:t>
    </dgm:pt>
    <dgm:pt modelId="{5B2A8EE0-61A9-4123-ACCD-72851F94DB3B}" type="pres">
      <dgm:prSet presAssocID="{73DAD4C6-CB4A-4DE5-A81B-D3109FE9C894}" presName="Name0" presStyleCnt="0">
        <dgm:presLayoutVars>
          <dgm:dir/>
          <dgm:resizeHandles val="exact"/>
        </dgm:presLayoutVars>
      </dgm:prSet>
      <dgm:spPr/>
    </dgm:pt>
    <dgm:pt modelId="{38BE402E-9699-4EFF-8B0B-21D70467FFA8}" type="pres">
      <dgm:prSet presAssocID="{24D17B30-B130-44A8-97DF-81107C4E905D}" presName="node" presStyleLbl="node1" presStyleIdx="0" presStyleCnt="6">
        <dgm:presLayoutVars>
          <dgm:bulletEnabled val="1"/>
        </dgm:presLayoutVars>
      </dgm:prSet>
      <dgm:spPr/>
    </dgm:pt>
    <dgm:pt modelId="{A4E98969-B6C3-4EF5-B22C-5217C2FDC8BD}" type="pres">
      <dgm:prSet presAssocID="{B8DB88E9-CA0F-4C37-8161-DACCCCDDB0F2}" presName="sibTrans" presStyleCnt="0"/>
      <dgm:spPr/>
    </dgm:pt>
    <dgm:pt modelId="{CB385DDD-D1C6-451E-809F-F0855B25890D}" type="pres">
      <dgm:prSet presAssocID="{AB8B9575-9989-4617-8F73-6F3E6943E839}" presName="node" presStyleLbl="node1" presStyleIdx="1" presStyleCnt="6">
        <dgm:presLayoutVars>
          <dgm:bulletEnabled val="1"/>
        </dgm:presLayoutVars>
      </dgm:prSet>
      <dgm:spPr/>
    </dgm:pt>
    <dgm:pt modelId="{5B4B5C36-FB22-44FF-AD6F-7D311173CC77}" type="pres">
      <dgm:prSet presAssocID="{CFC08D3C-F224-47CC-AF17-BE6122E7FD9E}" presName="sibTrans" presStyleCnt="0"/>
      <dgm:spPr/>
    </dgm:pt>
    <dgm:pt modelId="{94C6D8C8-CE6B-46D3-87E5-B4CC7830AA49}" type="pres">
      <dgm:prSet presAssocID="{FAD3A1CC-547B-495B-A4CF-4B54B68C6067}" presName="node" presStyleLbl="node1" presStyleIdx="2" presStyleCnt="6">
        <dgm:presLayoutVars>
          <dgm:bulletEnabled val="1"/>
        </dgm:presLayoutVars>
      </dgm:prSet>
      <dgm:spPr/>
    </dgm:pt>
    <dgm:pt modelId="{7748A626-6EFD-492C-A5FF-25F0776001C6}" type="pres">
      <dgm:prSet presAssocID="{ED4BC43C-7189-4486-9D0A-1693995A7A81}" presName="sibTrans" presStyleCnt="0"/>
      <dgm:spPr/>
    </dgm:pt>
    <dgm:pt modelId="{D48B20D5-1FB4-41D5-8884-0F4B2E633C4E}" type="pres">
      <dgm:prSet presAssocID="{09ECD43C-5BAA-4967-88F8-90A68A6850B5}" presName="node" presStyleLbl="node1" presStyleIdx="3" presStyleCnt="6">
        <dgm:presLayoutVars>
          <dgm:bulletEnabled val="1"/>
        </dgm:presLayoutVars>
      </dgm:prSet>
      <dgm:spPr/>
    </dgm:pt>
    <dgm:pt modelId="{27B56977-A1F7-4501-9711-EF676857AABA}" type="pres">
      <dgm:prSet presAssocID="{F3B55D08-EA19-4285-AD6B-8B762075A765}" presName="sibTrans" presStyleCnt="0"/>
      <dgm:spPr/>
    </dgm:pt>
    <dgm:pt modelId="{354F3841-CD9E-4DA3-A866-BD492DF0DBAA}" type="pres">
      <dgm:prSet presAssocID="{178AE120-3A0F-41E7-B1AD-53FF416BB047}" presName="node" presStyleLbl="node1" presStyleIdx="4" presStyleCnt="6">
        <dgm:presLayoutVars>
          <dgm:bulletEnabled val="1"/>
        </dgm:presLayoutVars>
      </dgm:prSet>
      <dgm:spPr/>
    </dgm:pt>
    <dgm:pt modelId="{CA5E9857-65DE-4DD2-8D97-4C26A12146FD}" type="pres">
      <dgm:prSet presAssocID="{127D0471-DEE0-4FC0-AC08-85C27A5B65FA}" presName="sibTrans" presStyleCnt="0"/>
      <dgm:spPr/>
    </dgm:pt>
    <dgm:pt modelId="{2C4DBEE1-76AD-4E16-BBEE-83B4020857EC}" type="pres">
      <dgm:prSet presAssocID="{4C7833C7-6E26-4B9F-87AD-55FCC0366001}" presName="node" presStyleLbl="node1" presStyleIdx="5" presStyleCnt="6">
        <dgm:presLayoutVars>
          <dgm:bulletEnabled val="1"/>
        </dgm:presLayoutVars>
      </dgm:prSet>
      <dgm:spPr/>
    </dgm:pt>
  </dgm:ptLst>
  <dgm:cxnLst>
    <dgm:cxn modelId="{3D75161D-A612-4C9C-A7CB-0603CF8F5245}" srcId="{73DAD4C6-CB4A-4DE5-A81B-D3109FE9C894}" destId="{24D17B30-B130-44A8-97DF-81107C4E905D}" srcOrd="0" destOrd="0" parTransId="{696D2A12-B97D-4C1C-A5E9-73C4CC891E12}" sibTransId="{B8DB88E9-CA0F-4C37-8161-DACCCCDDB0F2}"/>
    <dgm:cxn modelId="{574CCC23-26E6-4BD2-85B6-18DF610C19F6}" type="presOf" srcId="{4C7833C7-6E26-4B9F-87AD-55FCC0366001}" destId="{2C4DBEE1-76AD-4E16-BBEE-83B4020857EC}" srcOrd="0" destOrd="0" presId="urn:microsoft.com/office/officeart/2005/8/layout/hList6"/>
    <dgm:cxn modelId="{F003D42F-6651-4C97-997D-55C309D3A946}" srcId="{73DAD4C6-CB4A-4DE5-A81B-D3109FE9C894}" destId="{4C7833C7-6E26-4B9F-87AD-55FCC0366001}" srcOrd="5" destOrd="0" parTransId="{05BDBDDE-CF70-46EF-B712-80A6DC3B328D}" sibTransId="{8B6DCB15-154F-42C4-AA92-E6380D98793D}"/>
    <dgm:cxn modelId="{13F0193A-E7E6-414C-B465-9CB545462E0A}" type="presOf" srcId="{FAD3A1CC-547B-495B-A4CF-4B54B68C6067}" destId="{94C6D8C8-CE6B-46D3-87E5-B4CC7830AA49}" srcOrd="0" destOrd="0" presId="urn:microsoft.com/office/officeart/2005/8/layout/hList6"/>
    <dgm:cxn modelId="{EDDBCE60-75F0-42F2-9C53-34039FF444F8}" type="presOf" srcId="{178AE120-3A0F-41E7-B1AD-53FF416BB047}" destId="{354F3841-CD9E-4DA3-A866-BD492DF0DBAA}" srcOrd="0" destOrd="0" presId="urn:microsoft.com/office/officeart/2005/8/layout/hList6"/>
    <dgm:cxn modelId="{4EAA7C64-53FD-47DC-83EA-AD294116E474}" type="presOf" srcId="{73DAD4C6-CB4A-4DE5-A81B-D3109FE9C894}" destId="{5B2A8EE0-61A9-4123-ACCD-72851F94DB3B}" srcOrd="0" destOrd="0" presId="urn:microsoft.com/office/officeart/2005/8/layout/hList6"/>
    <dgm:cxn modelId="{D01F2151-CD28-4EC2-848C-0D01E8BDE0B9}" type="presOf" srcId="{09ECD43C-5BAA-4967-88F8-90A68A6850B5}" destId="{D48B20D5-1FB4-41D5-8884-0F4B2E633C4E}" srcOrd="0" destOrd="0" presId="urn:microsoft.com/office/officeart/2005/8/layout/hList6"/>
    <dgm:cxn modelId="{CD09A977-65F5-4ED3-8FFD-46D1D9F9A9B0}" srcId="{73DAD4C6-CB4A-4DE5-A81B-D3109FE9C894}" destId="{09ECD43C-5BAA-4967-88F8-90A68A6850B5}" srcOrd="3" destOrd="0" parTransId="{B14B0664-D7A0-4CAF-ABA6-A53AE1C11D28}" sibTransId="{F3B55D08-EA19-4285-AD6B-8B762075A765}"/>
    <dgm:cxn modelId="{45EA7481-F4D7-452E-83D9-A779ABEA1E5B}" srcId="{73DAD4C6-CB4A-4DE5-A81B-D3109FE9C894}" destId="{FAD3A1CC-547B-495B-A4CF-4B54B68C6067}" srcOrd="2" destOrd="0" parTransId="{0046A688-683D-42B6-93FE-78EAD0B877E2}" sibTransId="{ED4BC43C-7189-4486-9D0A-1693995A7A81}"/>
    <dgm:cxn modelId="{7943D083-E122-4BC1-8441-6622A6C311A5}" type="presOf" srcId="{24D17B30-B130-44A8-97DF-81107C4E905D}" destId="{38BE402E-9699-4EFF-8B0B-21D70467FFA8}" srcOrd="0" destOrd="0" presId="urn:microsoft.com/office/officeart/2005/8/layout/hList6"/>
    <dgm:cxn modelId="{793BC9A3-D85B-4107-822B-D380E2379B2E}" srcId="{73DAD4C6-CB4A-4DE5-A81B-D3109FE9C894}" destId="{178AE120-3A0F-41E7-B1AD-53FF416BB047}" srcOrd="4" destOrd="0" parTransId="{1E7949BE-2E0B-4784-8198-BF673BC7E77A}" sibTransId="{127D0471-DEE0-4FC0-AC08-85C27A5B65FA}"/>
    <dgm:cxn modelId="{94E696AD-24F0-46CE-9D63-84553C23C48A}" srcId="{73DAD4C6-CB4A-4DE5-A81B-D3109FE9C894}" destId="{AB8B9575-9989-4617-8F73-6F3E6943E839}" srcOrd="1" destOrd="0" parTransId="{2EBD065C-8E94-4FA5-86A9-9958DEE98355}" sibTransId="{CFC08D3C-F224-47CC-AF17-BE6122E7FD9E}"/>
    <dgm:cxn modelId="{2930FAC8-1135-419A-96D6-58142AE028BB}" type="presOf" srcId="{AB8B9575-9989-4617-8F73-6F3E6943E839}" destId="{CB385DDD-D1C6-451E-809F-F0855B25890D}" srcOrd="0" destOrd="0" presId="urn:microsoft.com/office/officeart/2005/8/layout/hList6"/>
    <dgm:cxn modelId="{E16A8939-25BB-4C94-8E0B-74108E782439}" type="presParOf" srcId="{5B2A8EE0-61A9-4123-ACCD-72851F94DB3B}" destId="{38BE402E-9699-4EFF-8B0B-21D70467FFA8}" srcOrd="0" destOrd="0" presId="urn:microsoft.com/office/officeart/2005/8/layout/hList6"/>
    <dgm:cxn modelId="{2D766E99-8369-42F2-8241-81F4603E5801}" type="presParOf" srcId="{5B2A8EE0-61A9-4123-ACCD-72851F94DB3B}" destId="{A4E98969-B6C3-4EF5-B22C-5217C2FDC8BD}" srcOrd="1" destOrd="0" presId="urn:microsoft.com/office/officeart/2005/8/layout/hList6"/>
    <dgm:cxn modelId="{35A90D1A-85DE-4F4D-AFA1-A7A0E9110DE6}" type="presParOf" srcId="{5B2A8EE0-61A9-4123-ACCD-72851F94DB3B}" destId="{CB385DDD-D1C6-451E-809F-F0855B25890D}" srcOrd="2" destOrd="0" presId="urn:microsoft.com/office/officeart/2005/8/layout/hList6"/>
    <dgm:cxn modelId="{DDFDBD4D-6B5E-499F-AC6C-BCF99E284BDF}" type="presParOf" srcId="{5B2A8EE0-61A9-4123-ACCD-72851F94DB3B}" destId="{5B4B5C36-FB22-44FF-AD6F-7D311173CC77}" srcOrd="3" destOrd="0" presId="urn:microsoft.com/office/officeart/2005/8/layout/hList6"/>
    <dgm:cxn modelId="{5CC20663-FB8E-4F13-BEA1-FA26834050F2}" type="presParOf" srcId="{5B2A8EE0-61A9-4123-ACCD-72851F94DB3B}" destId="{94C6D8C8-CE6B-46D3-87E5-B4CC7830AA49}" srcOrd="4" destOrd="0" presId="urn:microsoft.com/office/officeart/2005/8/layout/hList6"/>
    <dgm:cxn modelId="{16046230-86CB-46B9-9C51-0FF97B155104}" type="presParOf" srcId="{5B2A8EE0-61A9-4123-ACCD-72851F94DB3B}" destId="{7748A626-6EFD-492C-A5FF-25F0776001C6}" srcOrd="5" destOrd="0" presId="urn:microsoft.com/office/officeart/2005/8/layout/hList6"/>
    <dgm:cxn modelId="{DCF5AF23-0425-40F8-8310-618EE7E1B213}" type="presParOf" srcId="{5B2A8EE0-61A9-4123-ACCD-72851F94DB3B}" destId="{D48B20D5-1FB4-41D5-8884-0F4B2E633C4E}" srcOrd="6" destOrd="0" presId="urn:microsoft.com/office/officeart/2005/8/layout/hList6"/>
    <dgm:cxn modelId="{A80EAF8A-045B-41B6-8DB2-CFDE630CB4C5}" type="presParOf" srcId="{5B2A8EE0-61A9-4123-ACCD-72851F94DB3B}" destId="{27B56977-A1F7-4501-9711-EF676857AABA}" srcOrd="7" destOrd="0" presId="urn:microsoft.com/office/officeart/2005/8/layout/hList6"/>
    <dgm:cxn modelId="{F3609D4D-7A60-46CB-8A28-949CAD20003E}" type="presParOf" srcId="{5B2A8EE0-61A9-4123-ACCD-72851F94DB3B}" destId="{354F3841-CD9E-4DA3-A866-BD492DF0DBAA}" srcOrd="8" destOrd="0" presId="urn:microsoft.com/office/officeart/2005/8/layout/hList6"/>
    <dgm:cxn modelId="{80D41BC7-32B6-49DE-B8B1-BA1C900B45F0}" type="presParOf" srcId="{5B2A8EE0-61A9-4123-ACCD-72851F94DB3B}" destId="{CA5E9857-65DE-4DD2-8D97-4C26A12146FD}" srcOrd="9" destOrd="0" presId="urn:microsoft.com/office/officeart/2005/8/layout/hList6"/>
    <dgm:cxn modelId="{029EFFC5-B28F-441B-A744-DE1A90F6F314}" type="presParOf" srcId="{5B2A8EE0-61A9-4123-ACCD-72851F94DB3B}" destId="{2C4DBEE1-76AD-4E16-BBEE-83B4020857EC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E402E-9699-4EFF-8B0B-21D70467FFA8}">
      <dsp:nvSpPr>
        <dsp:cNvPr id="0" name=""/>
        <dsp:cNvSpPr/>
      </dsp:nvSpPr>
      <dsp:spPr>
        <a:xfrm rot="16200000">
          <a:off x="-67488" y="69056"/>
          <a:ext cx="1676400" cy="1538287"/>
        </a:xfrm>
        <a:prstGeom prst="flowChartManualOperati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873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oppins" panose="00000500000000000000" pitchFamily="2" charset="0"/>
              <a:cs typeface="Poppins" panose="00000500000000000000" pitchFamily="2" charset="0"/>
            </a:rPr>
            <a:t>config</a:t>
          </a:r>
          <a:endParaRPr lang="en-IN" sz="24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 rot="5400000">
        <a:off x="1569" y="335279"/>
        <a:ext cx="1538287" cy="1005840"/>
      </dsp:txXfrm>
    </dsp:sp>
    <dsp:sp modelId="{CB385DDD-D1C6-451E-809F-F0855B25890D}">
      <dsp:nvSpPr>
        <dsp:cNvPr id="0" name=""/>
        <dsp:cNvSpPr/>
      </dsp:nvSpPr>
      <dsp:spPr>
        <a:xfrm rot="16200000">
          <a:off x="1586170" y="69056"/>
          <a:ext cx="1676400" cy="1538287"/>
        </a:xfrm>
        <a:prstGeom prst="flowChartManualOperation">
          <a:avLst/>
        </a:prstGeom>
        <a:solidFill>
          <a:schemeClr val="accent5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873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Poppins" panose="00000500000000000000" pitchFamily="2" charset="0"/>
              <a:cs typeface="Poppins" panose="00000500000000000000" pitchFamily="2" charset="0"/>
            </a:rPr>
            <a:t>init</a:t>
          </a:r>
          <a:endParaRPr lang="en-IN" sz="24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 rot="5400000">
        <a:off x="1655227" y="335279"/>
        <a:ext cx="1538287" cy="1005840"/>
      </dsp:txXfrm>
    </dsp:sp>
    <dsp:sp modelId="{94C6D8C8-CE6B-46D3-87E5-B4CC7830AA49}">
      <dsp:nvSpPr>
        <dsp:cNvPr id="0" name=""/>
        <dsp:cNvSpPr/>
      </dsp:nvSpPr>
      <dsp:spPr>
        <a:xfrm rot="16200000">
          <a:off x="3239829" y="69056"/>
          <a:ext cx="1676400" cy="1538287"/>
        </a:xfrm>
        <a:prstGeom prst="flowChartManualOperation">
          <a:avLst/>
        </a:prstGeom>
        <a:solidFill>
          <a:schemeClr val="accent5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873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oppins" panose="00000500000000000000" pitchFamily="2" charset="0"/>
              <a:cs typeface="Poppins" panose="00000500000000000000" pitchFamily="2" charset="0"/>
            </a:rPr>
            <a:t>add</a:t>
          </a:r>
          <a:endParaRPr lang="en-IN" sz="24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 rot="5400000">
        <a:off x="3308886" y="335279"/>
        <a:ext cx="1538287" cy="1005840"/>
      </dsp:txXfrm>
    </dsp:sp>
    <dsp:sp modelId="{D48B20D5-1FB4-41D5-8884-0F4B2E633C4E}">
      <dsp:nvSpPr>
        <dsp:cNvPr id="0" name=""/>
        <dsp:cNvSpPr/>
      </dsp:nvSpPr>
      <dsp:spPr>
        <a:xfrm rot="16200000">
          <a:off x="4893488" y="69056"/>
          <a:ext cx="1676400" cy="1538287"/>
        </a:xfrm>
        <a:prstGeom prst="flowChartManualOperation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873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oppins" panose="00000500000000000000" pitchFamily="2" charset="0"/>
              <a:cs typeface="Poppins" panose="00000500000000000000" pitchFamily="2" charset="0"/>
            </a:rPr>
            <a:t>commit</a:t>
          </a:r>
          <a:endParaRPr lang="en-IN" sz="24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 rot="5400000">
        <a:off x="4962545" y="335279"/>
        <a:ext cx="1538287" cy="1005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E402E-9699-4EFF-8B0B-21D70467FFA8}">
      <dsp:nvSpPr>
        <dsp:cNvPr id="0" name=""/>
        <dsp:cNvSpPr/>
      </dsp:nvSpPr>
      <dsp:spPr>
        <a:xfrm rot="16200000">
          <a:off x="-67488" y="69056"/>
          <a:ext cx="1676400" cy="1538287"/>
        </a:xfrm>
        <a:prstGeom prst="flowChartManualOperati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itchFamily="34" charset="0"/>
              <a:cs typeface="Arial" pitchFamily="34" charset="0"/>
            </a:rPr>
            <a:t>config</a:t>
          </a:r>
          <a:endParaRPr lang="en-IN" sz="2400" kern="1200" dirty="0">
            <a:latin typeface="Arial" pitchFamily="34" charset="0"/>
            <a:cs typeface="Arial" pitchFamily="34" charset="0"/>
          </a:endParaRPr>
        </a:p>
      </dsp:txBody>
      <dsp:txXfrm rot="5400000">
        <a:off x="1569" y="335279"/>
        <a:ext cx="1538287" cy="1005840"/>
      </dsp:txXfrm>
    </dsp:sp>
    <dsp:sp modelId="{CB385DDD-D1C6-451E-809F-F0855B25890D}">
      <dsp:nvSpPr>
        <dsp:cNvPr id="0" name=""/>
        <dsp:cNvSpPr/>
      </dsp:nvSpPr>
      <dsp:spPr>
        <a:xfrm rot="16200000">
          <a:off x="1586170" y="69056"/>
          <a:ext cx="1676400" cy="1538287"/>
        </a:xfrm>
        <a:prstGeom prst="flowChartManualOperation">
          <a:avLst/>
        </a:prstGeom>
        <a:solidFill>
          <a:schemeClr val="accent5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Arial" pitchFamily="34" charset="0"/>
              <a:cs typeface="Arial" pitchFamily="34" charset="0"/>
            </a:rPr>
            <a:t>init</a:t>
          </a:r>
          <a:endParaRPr lang="en-IN" sz="2400" kern="1200" dirty="0">
            <a:latin typeface="Arial" pitchFamily="34" charset="0"/>
            <a:cs typeface="Arial" pitchFamily="34" charset="0"/>
          </a:endParaRPr>
        </a:p>
      </dsp:txBody>
      <dsp:txXfrm rot="5400000">
        <a:off x="1655227" y="335279"/>
        <a:ext cx="1538287" cy="1005840"/>
      </dsp:txXfrm>
    </dsp:sp>
    <dsp:sp modelId="{94C6D8C8-CE6B-46D3-87E5-B4CC7830AA49}">
      <dsp:nvSpPr>
        <dsp:cNvPr id="0" name=""/>
        <dsp:cNvSpPr/>
      </dsp:nvSpPr>
      <dsp:spPr>
        <a:xfrm rot="16200000">
          <a:off x="3239829" y="69056"/>
          <a:ext cx="1676400" cy="1538287"/>
        </a:xfrm>
        <a:prstGeom prst="flowChartManualOperation">
          <a:avLst/>
        </a:prstGeom>
        <a:solidFill>
          <a:schemeClr val="accent5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itchFamily="34" charset="0"/>
              <a:cs typeface="Arial" pitchFamily="34" charset="0"/>
            </a:rPr>
            <a:t>add</a:t>
          </a:r>
          <a:endParaRPr lang="en-IN" sz="2400" kern="1200" dirty="0">
            <a:latin typeface="Arial" pitchFamily="34" charset="0"/>
            <a:cs typeface="Arial" pitchFamily="34" charset="0"/>
          </a:endParaRPr>
        </a:p>
      </dsp:txBody>
      <dsp:txXfrm rot="5400000">
        <a:off x="3308886" y="335279"/>
        <a:ext cx="1538287" cy="1005840"/>
      </dsp:txXfrm>
    </dsp:sp>
    <dsp:sp modelId="{D48B20D5-1FB4-41D5-8884-0F4B2E633C4E}">
      <dsp:nvSpPr>
        <dsp:cNvPr id="0" name=""/>
        <dsp:cNvSpPr/>
      </dsp:nvSpPr>
      <dsp:spPr>
        <a:xfrm rot="16200000">
          <a:off x="4893488" y="69056"/>
          <a:ext cx="1676400" cy="1538287"/>
        </a:xfrm>
        <a:prstGeom prst="flowChartManualOperation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itchFamily="34" charset="0"/>
              <a:cs typeface="Arial" pitchFamily="34" charset="0"/>
            </a:rPr>
            <a:t>commit</a:t>
          </a:r>
          <a:endParaRPr lang="en-IN" sz="2400" kern="1200" dirty="0">
            <a:latin typeface="Arial" pitchFamily="34" charset="0"/>
            <a:cs typeface="Arial" pitchFamily="34" charset="0"/>
          </a:endParaRPr>
        </a:p>
      </dsp:txBody>
      <dsp:txXfrm rot="5400000">
        <a:off x="4962545" y="335279"/>
        <a:ext cx="1538287" cy="1005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E402E-9699-4EFF-8B0B-21D70467FFA8}">
      <dsp:nvSpPr>
        <dsp:cNvPr id="0" name=""/>
        <dsp:cNvSpPr/>
      </dsp:nvSpPr>
      <dsp:spPr>
        <a:xfrm rot="16200000">
          <a:off x="-121109" y="124888"/>
          <a:ext cx="1742709" cy="1492932"/>
        </a:xfrm>
        <a:prstGeom prst="flowChartManualOperati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41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oppins" panose="00000500000000000000" pitchFamily="2" charset="0"/>
              <a:cs typeface="Poppins" panose="00000500000000000000" pitchFamily="2" charset="0"/>
            </a:rPr>
            <a:t>branch</a:t>
          </a:r>
          <a:endParaRPr lang="en-IN" sz="2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 rot="5400000">
        <a:off x="3780" y="348541"/>
        <a:ext cx="1492932" cy="1045625"/>
      </dsp:txXfrm>
    </dsp:sp>
    <dsp:sp modelId="{CB385DDD-D1C6-451E-809F-F0855B25890D}">
      <dsp:nvSpPr>
        <dsp:cNvPr id="0" name=""/>
        <dsp:cNvSpPr/>
      </dsp:nvSpPr>
      <dsp:spPr>
        <a:xfrm rot="16200000">
          <a:off x="1483792" y="124888"/>
          <a:ext cx="1742709" cy="1492932"/>
        </a:xfrm>
        <a:prstGeom prst="flowChartManualOperation">
          <a:avLst/>
        </a:prstGeom>
        <a:solidFill>
          <a:schemeClr val="accent5">
            <a:shade val="80000"/>
            <a:hueOff val="54253"/>
            <a:satOff val="1035"/>
            <a:lumOff val="45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41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oppins" panose="00000500000000000000" pitchFamily="2" charset="0"/>
              <a:cs typeface="Poppins" panose="00000500000000000000" pitchFamily="2" charset="0"/>
            </a:rPr>
            <a:t>checkout</a:t>
          </a:r>
          <a:endParaRPr lang="en-IN" sz="2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 rot="5400000">
        <a:off x="1608681" y="348541"/>
        <a:ext cx="1492932" cy="1045625"/>
      </dsp:txXfrm>
    </dsp:sp>
    <dsp:sp modelId="{94C6D8C8-CE6B-46D3-87E5-B4CC7830AA49}">
      <dsp:nvSpPr>
        <dsp:cNvPr id="0" name=""/>
        <dsp:cNvSpPr/>
      </dsp:nvSpPr>
      <dsp:spPr>
        <a:xfrm rot="16200000">
          <a:off x="3088694" y="124888"/>
          <a:ext cx="1742709" cy="1492932"/>
        </a:xfrm>
        <a:prstGeom prst="flowChartManualOperation">
          <a:avLst/>
        </a:prstGeom>
        <a:solidFill>
          <a:schemeClr val="accent5">
            <a:shade val="80000"/>
            <a:hueOff val="108505"/>
            <a:satOff val="2070"/>
            <a:lumOff val="91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41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oppins" panose="00000500000000000000" pitchFamily="2" charset="0"/>
              <a:cs typeface="Poppins" panose="00000500000000000000" pitchFamily="2" charset="0"/>
            </a:rPr>
            <a:t>merge</a:t>
          </a:r>
          <a:endParaRPr lang="en-IN" sz="2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 rot="5400000">
        <a:off x="3213583" y="348541"/>
        <a:ext cx="1492932" cy="1045625"/>
      </dsp:txXfrm>
    </dsp:sp>
    <dsp:sp modelId="{D48B20D5-1FB4-41D5-8884-0F4B2E633C4E}">
      <dsp:nvSpPr>
        <dsp:cNvPr id="0" name=""/>
        <dsp:cNvSpPr/>
      </dsp:nvSpPr>
      <dsp:spPr>
        <a:xfrm rot="16200000">
          <a:off x="4693596" y="124888"/>
          <a:ext cx="1742709" cy="1492932"/>
        </a:xfrm>
        <a:prstGeom prst="flowChartManualOperation">
          <a:avLst/>
        </a:prstGeom>
        <a:solidFill>
          <a:schemeClr val="accent5">
            <a:shade val="80000"/>
            <a:hueOff val="162758"/>
            <a:satOff val="3105"/>
            <a:lumOff val="13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41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oppins" panose="00000500000000000000" pitchFamily="2" charset="0"/>
              <a:cs typeface="Poppins" panose="00000500000000000000" pitchFamily="2" charset="0"/>
            </a:rPr>
            <a:t>log</a:t>
          </a:r>
          <a:endParaRPr lang="en-IN" sz="2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 rot="5400000">
        <a:off x="4818485" y="348541"/>
        <a:ext cx="1492932" cy="1045625"/>
      </dsp:txXfrm>
    </dsp:sp>
    <dsp:sp modelId="{354F3841-CD9E-4DA3-A866-BD492DF0DBAA}">
      <dsp:nvSpPr>
        <dsp:cNvPr id="0" name=""/>
        <dsp:cNvSpPr/>
      </dsp:nvSpPr>
      <dsp:spPr>
        <a:xfrm rot="16200000">
          <a:off x="6298498" y="124888"/>
          <a:ext cx="1742709" cy="1492932"/>
        </a:xfrm>
        <a:prstGeom prst="flowChartManualOperation">
          <a:avLst/>
        </a:prstGeom>
        <a:solidFill>
          <a:schemeClr val="accent5">
            <a:shade val="80000"/>
            <a:hueOff val="217011"/>
            <a:satOff val="4140"/>
            <a:lumOff val="182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41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oppins" panose="00000500000000000000" pitchFamily="2" charset="0"/>
              <a:cs typeface="Poppins" panose="00000500000000000000" pitchFamily="2" charset="0"/>
            </a:rPr>
            <a:t>remote add</a:t>
          </a:r>
          <a:endParaRPr lang="en-IN" sz="2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 rot="5400000">
        <a:off x="6423387" y="348541"/>
        <a:ext cx="1492932" cy="1045625"/>
      </dsp:txXfrm>
    </dsp:sp>
    <dsp:sp modelId="{2C4DBEE1-76AD-4E16-BBEE-83B4020857EC}">
      <dsp:nvSpPr>
        <dsp:cNvPr id="0" name=""/>
        <dsp:cNvSpPr/>
      </dsp:nvSpPr>
      <dsp:spPr>
        <a:xfrm rot="16200000">
          <a:off x="7903400" y="124888"/>
          <a:ext cx="1742709" cy="1492932"/>
        </a:xfrm>
        <a:prstGeom prst="flowChartManualOperation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41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oppins" panose="00000500000000000000" pitchFamily="2" charset="0"/>
              <a:cs typeface="Poppins" panose="00000500000000000000" pitchFamily="2" charset="0"/>
            </a:rPr>
            <a:t>push </a:t>
          </a:r>
          <a:endParaRPr lang="en-IN" sz="2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 rot="5400000">
        <a:off x="8028289" y="348541"/>
        <a:ext cx="1492932" cy="1045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E402E-9699-4EFF-8B0B-21D70467FFA8}">
      <dsp:nvSpPr>
        <dsp:cNvPr id="0" name=""/>
        <dsp:cNvSpPr/>
      </dsp:nvSpPr>
      <dsp:spPr>
        <a:xfrm rot="16200000">
          <a:off x="-121109" y="124888"/>
          <a:ext cx="1742709" cy="1492932"/>
        </a:xfrm>
        <a:prstGeom prst="flowChartManualOperati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itchFamily="34" charset="0"/>
              <a:cs typeface="Arial" pitchFamily="34" charset="0"/>
            </a:rPr>
            <a:t>branch</a:t>
          </a:r>
          <a:endParaRPr lang="en-IN" sz="2400" kern="1200" dirty="0">
            <a:latin typeface="Arial" pitchFamily="34" charset="0"/>
            <a:cs typeface="Arial" pitchFamily="34" charset="0"/>
          </a:endParaRPr>
        </a:p>
      </dsp:txBody>
      <dsp:txXfrm rot="5400000">
        <a:off x="3780" y="348541"/>
        <a:ext cx="1492932" cy="1045625"/>
      </dsp:txXfrm>
    </dsp:sp>
    <dsp:sp modelId="{CB385DDD-D1C6-451E-809F-F0855B25890D}">
      <dsp:nvSpPr>
        <dsp:cNvPr id="0" name=""/>
        <dsp:cNvSpPr/>
      </dsp:nvSpPr>
      <dsp:spPr>
        <a:xfrm rot="16200000">
          <a:off x="1483792" y="124888"/>
          <a:ext cx="1742709" cy="1492932"/>
        </a:xfrm>
        <a:prstGeom prst="flowChartManualOperation">
          <a:avLst/>
        </a:prstGeom>
        <a:solidFill>
          <a:schemeClr val="accent5">
            <a:shade val="80000"/>
            <a:hueOff val="54253"/>
            <a:satOff val="1035"/>
            <a:lumOff val="45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itchFamily="34" charset="0"/>
              <a:cs typeface="Arial" pitchFamily="34" charset="0"/>
            </a:rPr>
            <a:t>check-out</a:t>
          </a:r>
          <a:endParaRPr lang="en-IN" sz="2400" kern="1200" dirty="0">
            <a:latin typeface="Arial" pitchFamily="34" charset="0"/>
            <a:cs typeface="Arial" pitchFamily="34" charset="0"/>
          </a:endParaRPr>
        </a:p>
      </dsp:txBody>
      <dsp:txXfrm rot="5400000">
        <a:off x="1608681" y="348541"/>
        <a:ext cx="1492932" cy="1045625"/>
      </dsp:txXfrm>
    </dsp:sp>
    <dsp:sp modelId="{94C6D8C8-CE6B-46D3-87E5-B4CC7830AA49}">
      <dsp:nvSpPr>
        <dsp:cNvPr id="0" name=""/>
        <dsp:cNvSpPr/>
      </dsp:nvSpPr>
      <dsp:spPr>
        <a:xfrm rot="16200000">
          <a:off x="3088694" y="124888"/>
          <a:ext cx="1742709" cy="1492932"/>
        </a:xfrm>
        <a:prstGeom prst="flowChartManualOperation">
          <a:avLst/>
        </a:prstGeom>
        <a:solidFill>
          <a:schemeClr val="accent5">
            <a:shade val="80000"/>
            <a:hueOff val="108505"/>
            <a:satOff val="2070"/>
            <a:lumOff val="91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itchFamily="34" charset="0"/>
              <a:cs typeface="Arial" pitchFamily="34" charset="0"/>
            </a:rPr>
            <a:t>merge</a:t>
          </a:r>
          <a:endParaRPr lang="en-IN" sz="2400" kern="1200" dirty="0">
            <a:latin typeface="Arial" pitchFamily="34" charset="0"/>
            <a:cs typeface="Arial" pitchFamily="34" charset="0"/>
          </a:endParaRPr>
        </a:p>
      </dsp:txBody>
      <dsp:txXfrm rot="5400000">
        <a:off x="3213583" y="348541"/>
        <a:ext cx="1492932" cy="1045625"/>
      </dsp:txXfrm>
    </dsp:sp>
    <dsp:sp modelId="{D48B20D5-1FB4-41D5-8884-0F4B2E633C4E}">
      <dsp:nvSpPr>
        <dsp:cNvPr id="0" name=""/>
        <dsp:cNvSpPr/>
      </dsp:nvSpPr>
      <dsp:spPr>
        <a:xfrm rot="16200000">
          <a:off x="4693596" y="124888"/>
          <a:ext cx="1742709" cy="1492932"/>
        </a:xfrm>
        <a:prstGeom prst="flowChartManualOperation">
          <a:avLst/>
        </a:prstGeom>
        <a:solidFill>
          <a:schemeClr val="accent5">
            <a:shade val="80000"/>
            <a:hueOff val="162758"/>
            <a:satOff val="3105"/>
            <a:lumOff val="13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itchFamily="34" charset="0"/>
              <a:cs typeface="Arial" pitchFamily="34" charset="0"/>
            </a:rPr>
            <a:t>log</a:t>
          </a:r>
          <a:endParaRPr lang="en-IN" sz="2400" kern="1200" dirty="0">
            <a:latin typeface="Arial" pitchFamily="34" charset="0"/>
            <a:cs typeface="Arial" pitchFamily="34" charset="0"/>
          </a:endParaRPr>
        </a:p>
      </dsp:txBody>
      <dsp:txXfrm rot="5400000">
        <a:off x="4818485" y="348541"/>
        <a:ext cx="1492932" cy="1045625"/>
      </dsp:txXfrm>
    </dsp:sp>
    <dsp:sp modelId="{354F3841-CD9E-4DA3-A866-BD492DF0DBAA}">
      <dsp:nvSpPr>
        <dsp:cNvPr id="0" name=""/>
        <dsp:cNvSpPr/>
      </dsp:nvSpPr>
      <dsp:spPr>
        <a:xfrm rot="16200000">
          <a:off x="6298498" y="124888"/>
          <a:ext cx="1742709" cy="1492932"/>
        </a:xfrm>
        <a:prstGeom prst="flowChartManualOperation">
          <a:avLst/>
        </a:prstGeom>
        <a:solidFill>
          <a:schemeClr val="accent5">
            <a:shade val="80000"/>
            <a:hueOff val="217011"/>
            <a:satOff val="4140"/>
            <a:lumOff val="182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itchFamily="34" charset="0"/>
              <a:cs typeface="Arial" pitchFamily="34" charset="0"/>
            </a:rPr>
            <a:t>remote add</a:t>
          </a:r>
          <a:endParaRPr lang="en-IN" sz="2400" kern="1200" dirty="0">
            <a:latin typeface="Arial" pitchFamily="34" charset="0"/>
            <a:cs typeface="Arial" pitchFamily="34" charset="0"/>
          </a:endParaRPr>
        </a:p>
      </dsp:txBody>
      <dsp:txXfrm rot="5400000">
        <a:off x="6423387" y="348541"/>
        <a:ext cx="1492932" cy="1045625"/>
      </dsp:txXfrm>
    </dsp:sp>
    <dsp:sp modelId="{2C4DBEE1-76AD-4E16-BBEE-83B4020857EC}">
      <dsp:nvSpPr>
        <dsp:cNvPr id="0" name=""/>
        <dsp:cNvSpPr/>
      </dsp:nvSpPr>
      <dsp:spPr>
        <a:xfrm rot="16200000">
          <a:off x="7903400" y="124888"/>
          <a:ext cx="1742709" cy="1492932"/>
        </a:xfrm>
        <a:prstGeom prst="flowChartManualOperation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itchFamily="34" charset="0"/>
              <a:cs typeface="Arial" pitchFamily="34" charset="0"/>
            </a:rPr>
            <a:t>push </a:t>
          </a:r>
          <a:endParaRPr lang="en-IN" sz="2400" kern="1200" dirty="0">
            <a:latin typeface="Arial" pitchFamily="34" charset="0"/>
            <a:cs typeface="Arial" pitchFamily="34" charset="0"/>
          </a:endParaRPr>
        </a:p>
      </dsp:txBody>
      <dsp:txXfrm rot="5400000">
        <a:off x="8028289" y="348541"/>
        <a:ext cx="1492932" cy="104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176A3-90D5-403C-9CC3-AB565ED05A7A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56FD4-7300-4737-9167-4197FA913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F0B1-0B67-E808-F700-73404E13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4BA5-9F3F-F8BA-A51C-FFE101B6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610-41BB-FD4E-5699-5FB99CCF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572E-35B2-3C52-B414-F0416D9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0CE6-759A-7BF3-4E32-D1D0F1E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9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3F7-9BA5-74D6-353A-8BD6A83F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706C-E816-5B76-E3B5-25EB59E3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777E-9EBC-4F78-AB9E-58691AD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A9A0-402C-CCD9-11B3-130B8E6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102-4890-9A6C-A10B-50E6385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03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56F8-EC44-0557-1B53-9CF54CF43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72A6-8D0C-AE4F-312E-E2065F6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E8EE-AA65-E85F-9A24-8585394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2DD-09B5-2BA2-5FB0-0E9ED06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C672-0E04-D562-5C2A-AC305B5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60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F0B1-0B67-E808-F700-73404E13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4BA5-9F3F-F8BA-A51C-FFE101B6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610-41BB-FD4E-5699-5FB99CCF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572E-35B2-3C52-B414-F0416D9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0CE6-759A-7BF3-4E32-D1D0F1E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794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E57-CB16-8266-82A5-98BB528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D24A-93DA-9E90-112B-55D4315C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B05-BCE6-0B03-87BF-B04E2F4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106-5FAB-933B-B655-4AF07D6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FCF5-0373-D0CA-238A-8E2746C9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43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A53-CB61-4E34-3498-7E1B18C6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35E0-007F-4B6C-8E11-AEC156E5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B30C-D8E7-2565-4876-A626F3CE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F802-2E9C-1F5F-F46B-4A0C813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5D1B-1DBE-AFF0-F1BC-E2F1AD1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180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EE5-E37A-3CAF-ADC1-B221E19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C12C-BCC8-F688-AB87-1DBF30BC3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F9B8-16C5-4A4C-3DBB-0069B514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9DF5-B104-1462-8CFB-3DAA2C7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B544-D132-B8FA-29DA-6DE4296A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90AA-47B0-2625-E5F8-B0F09D3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03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702-A33C-1153-607C-983037FA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9CF5-2E38-0A33-B370-C6538C3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8A43-8EBF-0710-A950-2C8DB4C6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01EE-8EF0-9529-BC80-B3CEA68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F08E7-379E-0F8E-1AFC-02A6BFA0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D718-E503-0705-FFC3-B3709EC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85FBF-B0A8-AE92-3A50-2F00644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BC56-0E34-DA78-7034-24F315FB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762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203-2E99-3E09-0BA4-D6660534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D2FA-FBBC-799E-DCDE-BC9D6E7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BEA7-A144-3ACD-8161-840B5D55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9FD9-3214-EE6B-0CDD-A65B01E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59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B55F-7E2B-7C4E-5F82-4C8CD42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9502-336E-3154-7B15-0F095418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CDB4-1231-36A2-2413-D866D76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8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E57-CB16-8266-82A5-98BB528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D24A-93DA-9E90-112B-55D4315C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B05-BCE6-0B03-87BF-B04E2F4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106-5FAB-933B-B655-4AF07D6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FCF5-0373-D0CA-238A-8E2746C9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8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C792-071B-B26A-CAAF-EEB5C229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939B-D3C3-589C-06DA-4A5EB93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FFE4-005E-41C4-4296-1D78A7C6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348F-9A4B-6291-8B26-15C4332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268-294B-62CC-1F7B-583EC6C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DE5C-A64B-688B-8A3B-9BFF81A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95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0F4-7444-9E7D-B1BC-AAFAB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DF97-0A5D-E8D1-1D6E-4DCB6040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E57D-9097-E0D7-F193-B130A309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6BD1-E579-CCC7-F134-45A7C6B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4769-6DCE-2F9D-EEF4-6EC750F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B02-BE27-49CF-16E2-DA6C256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18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3F7-9BA5-74D6-353A-8BD6A83F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706C-E816-5B76-E3B5-25EB59E3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777E-9EBC-4F78-AB9E-58691AD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A9A0-402C-CCD9-11B3-130B8E6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102-4890-9A6C-A10B-50E6385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142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56F8-EC44-0557-1B53-9CF54CF43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72A6-8D0C-AE4F-312E-E2065F6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E8EE-AA65-E85F-9A24-8585394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2DD-09B5-2BA2-5FB0-0E9ED06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C672-0E04-D562-5C2A-AC305B5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0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A53-CB61-4E34-3498-7E1B18C6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35E0-007F-4B6C-8E11-AEC156E5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B30C-D8E7-2565-4876-A626F3CE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F802-2E9C-1F5F-F46B-4A0C813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5D1B-1DBE-AFF0-F1BC-E2F1AD1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90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EE5-E37A-3CAF-ADC1-B221E19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C12C-BCC8-F688-AB87-1DBF30BC3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F9B8-16C5-4A4C-3DBB-0069B514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9DF5-B104-1462-8CFB-3DAA2C7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B544-D132-B8FA-29DA-6DE4296A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90AA-47B0-2625-E5F8-B0F09D3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702-A33C-1153-607C-983037FA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9CF5-2E38-0A33-B370-C6538C3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8A43-8EBF-0710-A950-2C8DB4C6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01EE-8EF0-9529-BC80-B3CEA68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F08E7-379E-0F8E-1AFC-02A6BFA0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D718-E503-0705-FFC3-B3709EC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85FBF-B0A8-AE92-3A50-2F00644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BC56-0E34-DA78-7034-24F315FB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1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203-2E99-3E09-0BA4-D6660534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D2FA-FBBC-799E-DCDE-BC9D6E7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BEA7-A144-3ACD-8161-840B5D55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9FD9-3214-EE6B-0CDD-A65B01E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4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B55F-7E2B-7C4E-5F82-4C8CD42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9502-336E-3154-7B15-0F095418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CDB4-1231-36A2-2413-D866D76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91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C792-071B-B26A-CAAF-EEB5C229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939B-D3C3-589C-06DA-4A5EB93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FFE4-005E-41C4-4296-1D78A7C6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348F-9A4B-6291-8B26-15C4332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268-294B-62CC-1F7B-583EC6C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DE5C-A64B-688B-8A3B-9BFF81A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62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0F4-7444-9E7D-B1BC-AAFAB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DF97-0A5D-E8D1-1D6E-4DCB6040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E57D-9097-E0D7-F193-B130A309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6BD1-E579-CCC7-F134-45A7C6B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4769-6DCE-2F9D-EEF4-6EC750F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B02-BE27-49CF-16E2-DA6C256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C3E0BF-ACFD-A229-619A-24F0DBCCCCF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49" y="0"/>
            <a:ext cx="2108151" cy="68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942CD-D9CB-240F-F807-7DBD595A5A0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82" y="0"/>
            <a:ext cx="1043035" cy="99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93745-A0F0-78BB-30BE-D876A79657B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2163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F8711F-25D4-D4A3-19DE-1B9BC12066DD}"/>
              </a:ext>
            </a:extLst>
          </p:cNvPr>
          <p:cNvSpPr/>
          <p:nvPr userDrawn="1"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88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C3E0BF-ACFD-A229-619A-24F0DBCCCC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49" y="0"/>
            <a:ext cx="2108151" cy="68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942CD-D9CB-240F-F807-7DBD595A5A0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82" y="0"/>
            <a:ext cx="1043035" cy="99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93745-A0F0-78BB-30BE-D876A79657B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2163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F8711F-25D4-D4A3-19DE-1B9BC12066DD}"/>
              </a:ext>
            </a:extLst>
          </p:cNvPr>
          <p:cNvSpPr/>
          <p:nvPr userDrawn="1"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48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tlassian.com/bitbucket-cloud/docs/use-pull-requests-for-code-review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ppuals.com/what-is-git-bash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" Type="http://schemas.openxmlformats.org/officeDocument/2006/relationships/hyperlink" Target="https://education.github.com/git-cheat-sheet-education.pdf" TargetMode="External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2" Type="http://schemas.openxmlformats.org/officeDocument/2006/relationships/notesSlide" Target="../notesSlides/notesSlide5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diagramData" Target="../diagrams/data5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edium.com/@lucasmaurer/git-gud-the-working-tree-staging-area-and-local-repo-a1f0f482201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bookdown.dallasdatascience.com/branching-git-branch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?ref_cta=Sign+up&amp;ref_loc=header+logged+out&amp;ref_page=/&amp;source=header-ho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it" TargetMode="External"/><Relationship Id="rId7" Type="http://schemas.openxmlformats.org/officeDocument/2006/relationships/hyperlink" Target="https://www.youtube.com/watch?v=RGOj5yH7evk&amp;t=408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Version_control" TargetMode="External"/><Relationship Id="rId5" Type="http://schemas.openxmlformats.org/officeDocument/2006/relationships/hyperlink" Target="https://www.geeksforgeeks.org/difference-between-git-and-github/" TargetMode="External"/><Relationship Id="rId4" Type="http://schemas.openxmlformats.org/officeDocument/2006/relationships/hyperlink" Target="https://en.wikipedia.org/wiki/GitHu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-scm.com/downloads/logo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logo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wp-content/uploads/2016/11/Distributed-Version-Control-System-Workflow-What-Is-Git-Edureka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edureka.co/blog/what-is-git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63B0-E4F3-2442-5B73-4685C07E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500" y="2096029"/>
            <a:ext cx="9144000" cy="821267"/>
          </a:xfrm>
        </p:spPr>
        <p:txBody>
          <a:bodyPr lIns="91440" tIns="45720" rIns="91440" bIns="45720" anchor="b"/>
          <a:lstStyle/>
          <a:p>
            <a:r>
              <a:rPr lang="en-IN" dirty="0">
                <a:latin typeface="Arial"/>
                <a:cs typeface="Arial"/>
              </a:rPr>
              <a:t>Unit - 6</a:t>
            </a:r>
          </a:p>
        </p:txBody>
      </p:sp>
      <p:pic>
        <p:nvPicPr>
          <p:cNvPr id="4" name="Picture 4" descr="Git and GitHub for Undergrad Engineers - Python for Undergraduate Engineers">
            <a:extLst>
              <a:ext uri="{FF2B5EF4-FFF2-40B4-BE49-F238E27FC236}">
                <a16:creationId xmlns:a16="http://schemas.microsoft.com/office/drawing/2014/main" id="{266D4F7D-385D-4BC6-9CD6-A5073A41B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884" y="2920038"/>
            <a:ext cx="88963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68159" y="5312894"/>
            <a:ext cx="12250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  <a:hlinkClick r:id="rId3"/>
              </a:rPr>
              <a:t>https://github.com/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88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D23E-7468-458D-B52A-76BB77A7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283" y="1155700"/>
            <a:ext cx="9601200" cy="763600"/>
          </a:xfrm>
        </p:spPr>
        <p:txBody>
          <a:bodyPr/>
          <a:lstStyle/>
          <a:p>
            <a:r>
              <a:rPr lang="en-US" b="0" i="0" dirty="0">
                <a:effectLst/>
                <a:latin typeface="Arial"/>
                <a:cs typeface="Arial"/>
              </a:rPr>
              <a:t>1. What is full form of VCS?</a:t>
            </a:r>
            <a:endParaRPr lang="en-IN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05F57-9C82-4146-90E2-0F9BFE812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17" y="1964268"/>
            <a:ext cx="9812144" cy="3653432"/>
          </a:xfrm>
        </p:spPr>
        <p:txBody>
          <a:bodyPr/>
          <a:lstStyle/>
          <a:p>
            <a:pPr>
              <a:buFont typeface="Arial"/>
              <a:buChar char="●"/>
            </a:pPr>
            <a:r>
              <a:rPr lang="en-US" sz="2400" dirty="0">
                <a:latin typeface="Arial"/>
                <a:cs typeface="Arial"/>
              </a:rPr>
              <a:t>Version Configuration System</a:t>
            </a:r>
            <a:endParaRPr lang="en-US">
              <a:latin typeface="Arial"/>
              <a:cs typeface="Arial"/>
            </a:endParaRPr>
          </a:p>
          <a:p>
            <a:pPr>
              <a:buFont typeface="Arial"/>
              <a:buChar char="●"/>
            </a:pPr>
            <a:r>
              <a:rPr lang="en-US" sz="2400" dirty="0">
                <a:latin typeface="Arial"/>
                <a:cs typeface="Arial"/>
              </a:rPr>
              <a:t>Version consolidated System</a:t>
            </a:r>
          </a:p>
          <a:p>
            <a:pPr>
              <a:buFont typeface="Arial"/>
              <a:buChar char="●"/>
            </a:pPr>
            <a:r>
              <a:rPr lang="en-US" sz="2400" dirty="0">
                <a:latin typeface="Arial"/>
                <a:cs typeface="Arial"/>
              </a:rPr>
              <a:t>Version configuration Solution</a:t>
            </a:r>
          </a:p>
          <a:p>
            <a:pPr>
              <a:buFont typeface="Arial"/>
              <a:buChar char="●"/>
            </a:pPr>
            <a:r>
              <a:rPr lang="en-US" sz="2400" dirty="0">
                <a:highlight>
                  <a:srgbClr val="FFFF00"/>
                </a:highlight>
                <a:latin typeface="Arial"/>
                <a:cs typeface="Arial"/>
              </a:rPr>
              <a:t>Version Control System</a:t>
            </a:r>
            <a:endParaRPr lang="en-IN" sz="2400">
              <a:highlight>
                <a:srgbClr val="FFFF00"/>
              </a:highligh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79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D23E-7468-458D-B52A-76BB77A7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981200"/>
            <a:ext cx="11125200" cy="763600"/>
          </a:xfrm>
        </p:spPr>
        <p:txBody>
          <a:bodyPr/>
          <a:lstStyle/>
          <a:p>
            <a:r>
              <a:rPr lang="en-US" b="0" i="0" dirty="0">
                <a:effectLst/>
                <a:latin typeface="Arial"/>
                <a:cs typeface="Arial"/>
              </a:rPr>
              <a:t>2. Git is _______ Version Control system</a:t>
            </a:r>
            <a:endParaRPr lang="en-IN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05F57-9C82-4146-90E2-0F9BFE812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2895601"/>
            <a:ext cx="9812144" cy="3653432"/>
          </a:xfrm>
        </p:spPr>
        <p:txBody>
          <a:bodyPr/>
          <a:lstStyle/>
          <a:p>
            <a:pPr marL="857250" indent="-742950">
              <a:buFont typeface="+mj-lt"/>
              <a:buAutoNum type="alphaU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Distributed </a:t>
            </a:r>
          </a:p>
          <a:p>
            <a:pPr marL="857250" indent="-742950">
              <a:buFont typeface="+mj-lt"/>
              <a:buAutoNum type="alphaU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Centralized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18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D23E-7468-458D-B52A-76BB77A7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67" y="1335617"/>
            <a:ext cx="11125200" cy="763600"/>
          </a:xfrm>
        </p:spPr>
        <p:txBody>
          <a:bodyPr/>
          <a:lstStyle/>
          <a:p>
            <a:r>
              <a:rPr lang="en-US" b="0" i="0" dirty="0">
                <a:effectLst/>
                <a:latin typeface="Arial"/>
                <a:cs typeface="Arial"/>
              </a:rPr>
              <a:t>2. Git is _______ Version Control system</a:t>
            </a:r>
            <a:endParaRPr lang="en-IN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05F57-9C82-4146-90E2-0F9BFE812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100" y="2250018"/>
            <a:ext cx="9812144" cy="3653432"/>
          </a:xfrm>
        </p:spPr>
        <p:txBody>
          <a:bodyPr/>
          <a:lstStyle/>
          <a:p>
            <a:pPr marL="857250" indent="-742950">
              <a:buFont typeface="+mj-lt"/>
              <a:buAutoNum type="alphaUcPeriod"/>
            </a:pPr>
            <a:r>
              <a:rPr lang="en-US" sz="2400" dirty="0">
                <a:highlight>
                  <a:srgbClr val="FFFF00"/>
                </a:highlight>
                <a:latin typeface="Arial"/>
                <a:cs typeface="Arial"/>
              </a:rPr>
              <a:t>Distributed </a:t>
            </a:r>
            <a:endParaRPr lang="en-US" sz="2400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  <a:p>
            <a:pPr marL="857250" indent="-742950">
              <a:buFont typeface="+mj-lt"/>
              <a:buAutoNum type="alphaU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Centralized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6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D23E-7468-458D-B52A-76BB77A7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981200"/>
            <a:ext cx="11125200" cy="76360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3</a:t>
            </a:r>
            <a:r>
              <a:rPr lang="en-US" i="0" dirty="0">
                <a:effectLst/>
                <a:latin typeface="Arial"/>
                <a:cs typeface="Arial"/>
              </a:rPr>
              <a:t>. Match the following:</a:t>
            </a:r>
            <a:endParaRPr lang="en-IN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05F57-9C82-4146-90E2-0F9BFE812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2895601"/>
            <a:ext cx="3657600" cy="3653432"/>
          </a:xfrm>
        </p:spPr>
        <p:txBody>
          <a:bodyPr/>
          <a:lstStyle/>
          <a:p>
            <a:pPr marL="857250" indent="-742950">
              <a:buFont typeface="+mj-lt"/>
              <a:buAutoNum type="alphaU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Git</a:t>
            </a:r>
          </a:p>
          <a:p>
            <a:pPr marL="857250" indent="-742950">
              <a:buFont typeface="+mj-lt"/>
              <a:buAutoNum type="alphaUcPeriod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Github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02F45F-D40C-4883-A142-09ACE8D980BC}"/>
              </a:ext>
            </a:extLst>
          </p:cNvPr>
          <p:cNvSpPr txBox="1">
            <a:spLocks/>
          </p:cNvSpPr>
          <p:nvPr/>
        </p:nvSpPr>
        <p:spPr>
          <a:xfrm>
            <a:off x="5562600" y="2895601"/>
            <a:ext cx="5867400" cy="365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Cloud Service</a:t>
            </a:r>
          </a:p>
          <a:p>
            <a:pPr marL="11430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Software to track versions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4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D23E-7468-458D-B52A-76BB77A7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979600"/>
            <a:ext cx="11125200" cy="76360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3. Match the following:</a:t>
            </a:r>
            <a:endParaRPr lang="en-IN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05F57-9C82-4146-90E2-0F9BFE812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2895601"/>
            <a:ext cx="3657600" cy="3653432"/>
          </a:xfrm>
        </p:spPr>
        <p:txBody>
          <a:bodyPr/>
          <a:lstStyle/>
          <a:p>
            <a:pPr marL="857250" indent="-742950">
              <a:buFont typeface="+mj-lt"/>
              <a:buAutoNum type="alphaU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Git</a:t>
            </a:r>
          </a:p>
          <a:p>
            <a:pPr marL="857250" indent="-742950">
              <a:buFont typeface="+mj-lt"/>
              <a:buAutoNum type="alphaUcPeriod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Github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02F45F-D40C-4883-A142-09ACE8D980BC}"/>
              </a:ext>
            </a:extLst>
          </p:cNvPr>
          <p:cNvSpPr txBox="1">
            <a:spLocks/>
          </p:cNvSpPr>
          <p:nvPr/>
        </p:nvSpPr>
        <p:spPr>
          <a:xfrm>
            <a:off x="5562600" y="2895601"/>
            <a:ext cx="5867400" cy="365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Cloud Service</a:t>
            </a:r>
          </a:p>
          <a:p>
            <a:pPr marL="11430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Software to track versions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45839DB-BE5A-448B-B35F-0E5C597E21B2}"/>
              </a:ext>
            </a:extLst>
          </p:cNvPr>
          <p:cNvSpPr/>
          <p:nvPr/>
        </p:nvSpPr>
        <p:spPr>
          <a:xfrm rot="20836723">
            <a:off x="4153691" y="3202916"/>
            <a:ext cx="1380879" cy="392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72F91E3-6821-456A-8CE7-0BFF2E8CEBAE}"/>
              </a:ext>
            </a:extLst>
          </p:cNvPr>
          <p:cNvSpPr/>
          <p:nvPr/>
        </p:nvSpPr>
        <p:spPr>
          <a:xfrm rot="1513919">
            <a:off x="4331961" y="3231455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6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C94D623-1975-49F9-B527-79F928AB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86" y="1643734"/>
            <a:ext cx="9901768" cy="4626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7314" y="6413864"/>
            <a:ext cx="3579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  <a:hlinkClick r:id="rId3"/>
              </a:rPr>
              <a:t>Flowgraph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4867" y="1012009"/>
            <a:ext cx="3135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itchFamily="34" charset="0"/>
                <a:cs typeface="Arial" pitchFamily="34" charset="0"/>
              </a:rPr>
              <a:t>Code-Cycle</a:t>
            </a:r>
          </a:p>
        </p:txBody>
      </p:sp>
    </p:spTree>
    <p:extLst>
      <p:ext uri="{BB962C8B-B14F-4D97-AF65-F5344CB8AC3E}">
        <p14:creationId xmlns:p14="http://schemas.microsoft.com/office/powerpoint/2010/main" val="16998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Git Bash and How to Install it on Windows? - Appuals.com">
            <a:extLst>
              <a:ext uri="{FF2B5EF4-FFF2-40B4-BE49-F238E27FC236}">
                <a16:creationId xmlns:a16="http://schemas.microsoft.com/office/drawing/2014/main" id="{ACD33AF1-FCF2-4CF8-88DE-337C5258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34" y="1906806"/>
            <a:ext cx="3722159" cy="197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ash 5.0 Released with New Features – Linux Blimp">
            <a:extLst>
              <a:ext uri="{FF2B5EF4-FFF2-40B4-BE49-F238E27FC236}">
                <a16:creationId xmlns:a16="http://schemas.microsoft.com/office/drawing/2014/main" id="{FDCA457F-E3F6-4A6B-A3DB-DF00B1942A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7" t="24311" r="12720" b="19954"/>
          <a:stretch/>
        </p:blipFill>
        <p:spPr bwMode="auto">
          <a:xfrm>
            <a:off x="6540135" y="4289784"/>
            <a:ext cx="4900375" cy="1934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5442" y="4487845"/>
            <a:ext cx="548754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Git Bash emulates bash environment</a:t>
            </a:r>
            <a:endParaRPr lang="en-US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Also support Unix commands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1417" y="6230983"/>
            <a:ext cx="2573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  <a:hlinkClick r:id="rId4"/>
              </a:rPr>
              <a:t>Git-bash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8CB42-DB30-9ACE-221E-0798458A20CB}"/>
              </a:ext>
            </a:extLst>
          </p:cNvPr>
          <p:cNvSpPr txBox="1"/>
          <p:nvPr/>
        </p:nvSpPr>
        <p:spPr>
          <a:xfrm>
            <a:off x="5592234" y="2290233"/>
            <a:ext cx="54207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dirty="0">
                <a:latin typeface="Arial"/>
                <a:cs typeface="Arial"/>
              </a:rPr>
              <a:t>Git CMD just like Windows CMD.​</a:t>
            </a:r>
          </a:p>
          <a:p>
            <a:pPr>
              <a:buChar char="•"/>
            </a:pPr>
            <a:r>
              <a:rPr lang="en-US" sz="2400" dirty="0">
                <a:latin typeface="Arial"/>
                <a:cs typeface="Arial"/>
              </a:rPr>
              <a:t> Can call all Git features​</a:t>
            </a:r>
          </a:p>
          <a:p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C938C-BBB6-4309-B3B2-6789FF261208}"/>
              </a:ext>
            </a:extLst>
          </p:cNvPr>
          <p:cNvSpPr txBox="1"/>
          <p:nvPr/>
        </p:nvSpPr>
        <p:spPr>
          <a:xfrm>
            <a:off x="1204867" y="1012009"/>
            <a:ext cx="637358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>
                <a:latin typeface="Arial"/>
                <a:cs typeface="Arial"/>
              </a:rPr>
              <a:t>Git CMD Vs Git bash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8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1407583" y="914400"/>
            <a:ext cx="10334117" cy="784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dirty="0">
                <a:highlight>
                  <a:srgbClr val="FFFFFF"/>
                </a:highlight>
                <a:latin typeface="Arial"/>
                <a:ea typeface="Calibri"/>
                <a:cs typeface="Arial"/>
                <a:sym typeface="Calibri"/>
              </a:rPr>
              <a:t>Git commands</a:t>
            </a:r>
            <a:endParaRPr dirty="0">
              <a:highlight>
                <a:srgbClr val="FFFFFF"/>
              </a:highlight>
              <a:latin typeface="Arial"/>
              <a:cs typeface="Arial"/>
            </a:endParaRPr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381000" y="5867024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800" dirty="0">
                <a:latin typeface="Arial" pitchFamily="34" charset="0"/>
                <a:cs typeface="Arial" pitchFamily="34" charset="0"/>
                <a:hlinkClick r:id="rId3"/>
              </a:rPr>
              <a:t>https://education.github.com/git-cheat-sheet-education.pdf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800" dirty="0">
              <a:latin typeface="Arial" pitchFamily="34" charset="0"/>
              <a:ea typeface="Calibri"/>
              <a:cs typeface="Arial" pitchFamily="34" charset="0"/>
              <a:sym typeface="Calibri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698057E-CDD0-4E8E-9775-E2AC0B810D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043235"/>
              </p:ext>
            </p:extLst>
          </p:nvPr>
        </p:nvGraphicFramePr>
        <p:xfrm>
          <a:off x="2860950" y="1896609"/>
          <a:ext cx="65024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DD993FE-22A2-484F-AB28-DB8F7B6670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690067"/>
              </p:ext>
            </p:extLst>
          </p:nvPr>
        </p:nvGraphicFramePr>
        <p:xfrm>
          <a:off x="3013350" y="2049009"/>
          <a:ext cx="65024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DEA579A-FD7A-4DBE-B8DE-8A16A2855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071175"/>
              </p:ext>
            </p:extLst>
          </p:nvPr>
        </p:nvGraphicFramePr>
        <p:xfrm>
          <a:off x="3673750" y="3801608"/>
          <a:ext cx="65024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AAE7792-6447-4FF2-9CA2-1FD0794D36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857232"/>
              </p:ext>
            </p:extLst>
          </p:nvPr>
        </p:nvGraphicFramePr>
        <p:xfrm>
          <a:off x="1413150" y="3954007"/>
          <a:ext cx="9525000" cy="174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569F685-7DBF-46A1-9FBF-5EE037F6A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5310685"/>
              </p:ext>
            </p:extLst>
          </p:nvPr>
        </p:nvGraphicFramePr>
        <p:xfrm>
          <a:off x="1526361" y="4132533"/>
          <a:ext cx="9525000" cy="174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7632" y="1921217"/>
            <a:ext cx="1082723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Arial"/>
                <a:cs typeface="Arial"/>
              </a:rPr>
              <a:t>Untracked :</a:t>
            </a:r>
            <a:r>
              <a:rPr lang="en-US" sz="2400" dirty="0">
                <a:latin typeface="Arial"/>
                <a:cs typeface="Arial"/>
              </a:rPr>
              <a:t> Files which are newly created in working directory and git does not aware of these files.</a:t>
            </a:r>
            <a:endParaRPr lang="en-US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Staged: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Files which are added to staging area. These files are ready to commit.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Committed: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Files which is committed and placed in local repository/ Committed State.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Arial"/>
                <a:cs typeface="Arial"/>
              </a:rPr>
              <a:t>Modified:</a:t>
            </a:r>
            <a:r>
              <a:rPr lang="en-US" sz="2400" dirty="0">
                <a:latin typeface="Arial"/>
                <a:cs typeface="Arial"/>
              </a:rPr>
              <a:t> File which is already tracked by git. But is modified in working directory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8724" y="1105867"/>
            <a:ext cx="849085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>
                <a:latin typeface="Arial"/>
                <a:cs typeface="Arial"/>
              </a:rPr>
              <a:t>Processing Stages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3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18981F7-CEAB-4EF7-A85A-05A5CE09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" y="2172758"/>
            <a:ext cx="6815667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E554F35-AB91-4370-8CB2-A23CF196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202" y="2798050"/>
            <a:ext cx="4918798" cy="282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65DC3B-D86C-4FDF-9519-048A31CD1027}"/>
              </a:ext>
            </a:extLst>
          </p:cNvPr>
          <p:cNvSpPr txBox="1"/>
          <p:nvPr/>
        </p:nvSpPr>
        <p:spPr>
          <a:xfrm>
            <a:off x="874183" y="5461000"/>
            <a:ext cx="3968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Untracked file – Red color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Staging Area – Green Color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5153" y="1180133"/>
            <a:ext cx="790302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 err="1">
                <a:latin typeface="Arial" pitchFamily="34" charset="0"/>
                <a:cs typeface="Arial" pitchFamily="34" charset="0"/>
              </a:rPr>
              <a:t>Git</a:t>
            </a:r>
            <a:r>
              <a:rPr lang="en-US" sz="4400" dirty="0">
                <a:latin typeface="Arial" pitchFamily="34" charset="0"/>
                <a:cs typeface="Arial" pitchFamily="34" charset="0"/>
              </a:rPr>
              <a:t>-flow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34594" y="5839097"/>
            <a:ext cx="3056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  <a:hlinkClick r:id="rId4"/>
              </a:rPr>
              <a:t>Staging Tree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1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3" y="1057668"/>
            <a:ext cx="10515600" cy="743480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Calibri Light"/>
              </a:rPr>
              <a:t>Objective</a:t>
            </a:r>
            <a:endParaRPr lang="en-US" dirty="0">
              <a:latin typeface="Arial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05B393-6EDC-71FD-8DA3-C0941DF86F8A}"/>
              </a:ext>
            </a:extLst>
          </p:cNvPr>
          <p:cNvSpPr txBox="1"/>
          <p:nvPr/>
        </p:nvSpPr>
        <p:spPr>
          <a:xfrm>
            <a:off x="882650" y="1972733"/>
            <a:ext cx="934719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latin typeface="Arial"/>
                <a:cs typeface="Arial"/>
              </a:rPr>
              <a:t>Git and GitHub​</a:t>
            </a:r>
            <a:endParaRPr lang="en-US" sz="240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Difference between Git and GitHub​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latin typeface="Arial"/>
                <a:cs typeface="Arial"/>
              </a:rPr>
              <a:t>Version Controlling​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latin typeface="Arial"/>
                <a:cs typeface="Arial"/>
              </a:rPr>
              <a:t>Most popular Git commands​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latin typeface="Arial"/>
                <a:cs typeface="Arial"/>
              </a:rPr>
              <a:t>Branching in Git</a:t>
            </a:r>
            <a:r>
              <a:rPr lang="en-US" sz="2400" dirty="0">
                <a:latin typeface="Arial"/>
                <a:cs typeface="Arial"/>
              </a:rPr>
              <a:t>​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dirty="0">
                <a:latin typeface="Arial"/>
                <a:cs typeface="Arial"/>
              </a:rPr>
              <a:t>Connecting local with remote repo​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latin typeface="Arial"/>
                <a:cs typeface="Arial"/>
              </a:rPr>
              <a:t>Hands-on GitHub​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415600" y="128687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>
                <a:latin typeface="Arial"/>
                <a:ea typeface="Calibri"/>
                <a:cs typeface="Arial"/>
                <a:sym typeface="Calibri"/>
              </a:rPr>
              <a:t>Branching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93" name="Google Shape;193;p34"/>
          <p:cNvSpPr txBox="1">
            <a:spLocks noGrp="1"/>
          </p:cNvSpPr>
          <p:nvPr>
            <p:ph type="body" idx="1"/>
          </p:nvPr>
        </p:nvSpPr>
        <p:spPr>
          <a:xfrm>
            <a:off x="415600" y="2153082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608965" lvl="0" indent="-34226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608965" lvl="0" indent="-34226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608965" lvl="0" indent="-34226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608965" lvl="0" indent="-34226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608965" lvl="0" indent="-34226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608965" lvl="0" indent="-34226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608965" lvl="0" indent="-34226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608965" lvl="0" indent="-34226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608965" lvl="0" indent="-34226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608965" lvl="0" indent="-342265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- [7]</a:t>
            </a:r>
            <a:endParaRPr dirty="0"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325" y="2386025"/>
            <a:ext cx="9647350" cy="30979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342709" y="5786846"/>
            <a:ext cx="2390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  <a:hlinkClick r:id="rId4"/>
              </a:rPr>
              <a:t>Master and 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1346933" y="1275592"/>
            <a:ext cx="10429367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rial"/>
                <a:ea typeface="Calibri"/>
                <a:cs typeface="Arial"/>
                <a:sym typeface="Calibri"/>
              </a:rPr>
              <a:t>Create account on GitHub</a:t>
            </a:r>
            <a:endParaRPr lang="en-US">
              <a:latin typeface="Arial"/>
              <a:ea typeface="Calibri"/>
              <a:cs typeface="Arial"/>
            </a:endParaRPr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1294017" y="2362850"/>
            <a:ext cx="9328700" cy="3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 dirty="0">
                <a:solidFill>
                  <a:schemeClr val="hlink"/>
                </a:solidFill>
                <a:latin typeface="Arial" pitchFamily="34" charset="0"/>
                <a:ea typeface="Calibri"/>
                <a:cs typeface="Arial" pitchFamily="34" charset="0"/>
                <a:sym typeface="Calibri"/>
                <a:hlinkClick r:id="rId3"/>
              </a:rPr>
              <a:t>https://github.com/join?ref_cta=Sign+up&amp;ref_loc=header+logged+out&amp;ref_page=%2F&amp;source=header-home</a:t>
            </a:r>
            <a:endParaRPr sz="2400"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itchFamily="34" charset="0"/>
              <a:ea typeface="Calibri"/>
              <a:cs typeface="Arial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E796A6-6DA2-4CEA-B900-343C7294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286" y="1676400"/>
            <a:ext cx="5069428" cy="44481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0924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8"/>
          <p:cNvSpPr txBox="1">
            <a:spLocks noGrp="1"/>
          </p:cNvSpPr>
          <p:nvPr>
            <p:ph type="title"/>
          </p:nvPr>
        </p:nvSpPr>
        <p:spPr>
          <a:xfrm>
            <a:off x="415600" y="132968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>
                <a:latin typeface="Arial"/>
                <a:ea typeface="Calibri"/>
                <a:cs typeface="Calibri"/>
                <a:sym typeface="Calibri"/>
              </a:rPr>
              <a:t>References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71" name="Google Shape;671;p98"/>
          <p:cNvSpPr txBox="1">
            <a:spLocks noGrp="1"/>
          </p:cNvSpPr>
          <p:nvPr>
            <p:ph type="body" idx="1"/>
          </p:nvPr>
        </p:nvSpPr>
        <p:spPr>
          <a:xfrm>
            <a:off x="415600" y="2230139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2000" u="sng" dirty="0">
                <a:solidFill>
                  <a:schemeClr val="hlink"/>
                </a:solidFill>
                <a:latin typeface="Arial" pitchFamily="34" charset="0"/>
                <a:cs typeface="Arial" pitchFamily="34" charset="0"/>
                <a:hlinkClick r:id="rId3"/>
              </a:rPr>
              <a:t>https://en.wikipedia.org/wiki/Git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95300" lvl="0" indent="-342900" algn="just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Jason Long, CC BY 3.0 &lt;https://creativecommons.org/licenses/by/3.0&gt;, via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Wikimedia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Commons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95300" lvl="0" indent="-342900" algn="just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2000" u="sng" dirty="0">
                <a:solidFill>
                  <a:schemeClr val="hlink"/>
                </a:solidFill>
                <a:latin typeface="Arial" pitchFamily="34" charset="0"/>
                <a:cs typeface="Arial" pitchFamily="34" charset="0"/>
                <a:hlinkClick r:id="rId4"/>
              </a:rPr>
              <a:t>https://en.wikipedia.org/wiki/GitHub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95300" lvl="0" indent="-342900" algn="just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2000" dirty="0" err="1">
                <a:latin typeface="Arial" pitchFamily="34" charset="0"/>
                <a:cs typeface="Arial" pitchFamily="34" charset="0"/>
              </a:rPr>
              <a:t>GitHub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Public domain, via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Wikimedia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Commons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95300" lvl="0" indent="-342900" algn="just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2000" u="sng" dirty="0">
                <a:solidFill>
                  <a:schemeClr val="hlink"/>
                </a:solidFill>
                <a:latin typeface="Arial" pitchFamily="34" charset="0"/>
                <a:cs typeface="Arial" pitchFamily="34" charset="0"/>
                <a:hlinkClick r:id="rId5"/>
              </a:rPr>
              <a:t>https://www.geeksforgeeks.org/difference-between-git-and-github/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95300" lvl="0" indent="-342900" algn="just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2000" u="sng" dirty="0">
                <a:solidFill>
                  <a:schemeClr val="hlink"/>
                </a:solidFill>
                <a:latin typeface="Arial" pitchFamily="34" charset="0"/>
                <a:cs typeface="Arial" pitchFamily="34" charset="0"/>
                <a:hlinkClick r:id="rId6"/>
              </a:rPr>
              <a:t>https://en.wikipedia.org/wiki/Version_control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95300" lvl="0" indent="-342900" algn="just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2000" dirty="0" err="1">
                <a:latin typeface="Arial" pitchFamily="34" charset="0"/>
                <a:cs typeface="Arial" pitchFamily="34" charset="0"/>
              </a:rPr>
              <a:t>Qeef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CC BY-SA 4.0 &lt;https://creativecommons.org/licenses/by-sa/4.0&gt;, via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Wikimedia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Commons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95300" lvl="0" indent="-342900" algn="just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Scott Chacon and  Ben Straub , </a:t>
            </a:r>
            <a:r>
              <a:rPr lang="en-GB" sz="2000" i="1" dirty="0">
                <a:latin typeface="Arial" pitchFamily="34" charset="0"/>
                <a:cs typeface="Arial" pitchFamily="34" charset="0"/>
              </a:rPr>
              <a:t>Pro </a:t>
            </a:r>
            <a:r>
              <a:rPr lang="en-GB" sz="2000" i="1" dirty="0" err="1">
                <a:latin typeface="Arial" pitchFamily="34" charset="0"/>
                <a:cs typeface="Arial" pitchFamily="34" charset="0"/>
              </a:rPr>
              <a:t>Git</a:t>
            </a:r>
            <a:r>
              <a:rPr lang="en-GB" sz="2000" i="1" dirty="0">
                <a:latin typeface="Arial" pitchFamily="34" charset="0"/>
                <a:cs typeface="Arial" pitchFamily="34" charset="0"/>
              </a:rPr>
              <a:t> , Second edition , </a:t>
            </a:r>
            <a:r>
              <a:rPr lang="en-GB" sz="2000" i="1" dirty="0" err="1">
                <a:latin typeface="Arial" pitchFamily="34" charset="0"/>
                <a:cs typeface="Arial" pitchFamily="34" charset="0"/>
              </a:rPr>
              <a:t>Apress</a:t>
            </a:r>
            <a:r>
              <a:rPr lang="en-GB" sz="2000" i="1" dirty="0">
                <a:latin typeface="Arial" pitchFamily="34" charset="0"/>
                <a:cs typeface="Arial" pitchFamily="34" charset="0"/>
              </a:rPr>
              <a:t> , 2014.</a:t>
            </a:r>
            <a:endParaRPr sz="2000" i="1">
              <a:latin typeface="Arial" pitchFamily="34" charset="0"/>
              <a:cs typeface="Arial" pitchFamily="34" charset="0"/>
            </a:endParaRPr>
          </a:p>
          <a:p>
            <a:pPr marL="495300" lvl="0" indent="-342900" algn="just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2000" dirty="0" err="1">
                <a:latin typeface="Arial" pitchFamily="34" charset="0"/>
                <a:cs typeface="Arial" pitchFamily="34" charset="0"/>
              </a:rPr>
              <a:t>Git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GitHub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for beginners - Crash course by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freeCodeCamp.org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- </a:t>
            </a:r>
            <a:r>
              <a:rPr lang="en-GB" sz="2000" u="sng" dirty="0">
                <a:solidFill>
                  <a:schemeClr val="hlink"/>
                </a:solidFill>
                <a:latin typeface="Arial" pitchFamily="34" charset="0"/>
                <a:cs typeface="Arial" pitchFamily="34" charset="0"/>
                <a:hlinkClick r:id="rId7"/>
              </a:rPr>
              <a:t>https://www.youtube.com/watch?v=RGOj5yH7evk&amp;t=408s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lvl="0" indent="0" algn="just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495300" lvl="0" indent="-228600" algn="just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495300" lvl="0" indent="-228600" algn="just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495300" lvl="0" indent="-228600" algn="just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15600" y="129543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>
                <a:latin typeface="Arial"/>
                <a:ea typeface="Calibri"/>
                <a:cs typeface="Arial"/>
                <a:sym typeface="Calibri"/>
              </a:rPr>
              <a:t>Git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415600" y="2178768"/>
            <a:ext cx="11360800" cy="44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>
              <a:lnSpc>
                <a:spcPct val="114999"/>
              </a:lnSpc>
            </a:pPr>
            <a:r>
              <a:rPr lang="en-GB" sz="24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Calibri"/>
                <a:cs typeface="Arial"/>
                <a:sym typeface="Calibri"/>
              </a:rPr>
              <a:t>Git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Calibri"/>
                <a:cs typeface="Arial"/>
                <a:sym typeface="Calibri"/>
              </a:rPr>
              <a:t> is software for tracking changes.</a:t>
            </a:r>
            <a:endParaRPr lang="en-US">
              <a:latin typeface="Arial"/>
              <a:cs typeface="Arial"/>
            </a:endParaRPr>
          </a:p>
          <a:p>
            <a:pPr marL="495300">
              <a:lnSpc>
                <a:spcPct val="114999"/>
              </a:lnSpc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Calibri"/>
                <a:cs typeface="Arial"/>
                <a:sym typeface="Calibri"/>
              </a:rPr>
              <a:t>Handle any set of files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Calibri"/>
              <a:cs typeface="Arial"/>
            </a:endParaRPr>
          </a:p>
          <a:p>
            <a:pPr marL="495300">
              <a:lnSpc>
                <a:spcPct val="114999"/>
              </a:lnSpc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Calibri"/>
                <a:cs typeface="Arial"/>
                <a:sym typeface="Calibri"/>
              </a:rPr>
              <a:t>Used for work among programmers collaboratively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Calibri"/>
              <a:cs typeface="Arial"/>
            </a:endParaRPr>
          </a:p>
          <a:p>
            <a:pPr marL="495300">
              <a:lnSpc>
                <a:spcPct val="114999"/>
              </a:lnSpc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Arial" pitchFamily="34" charset="0"/>
                <a:ea typeface="Calibri"/>
                <a:cs typeface="Arial" pitchFamily="34" charset="0"/>
                <a:sym typeface="Calibri"/>
              </a:rPr>
              <a:t> Developing source code during software development.</a:t>
            </a:r>
            <a:endParaRPr sz="2400" dirty="0">
              <a:solidFill>
                <a:schemeClr val="dk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marL="152400" lvl="0" indent="0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1"/>
              </a:solidFill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152400" lvl="0" indent="0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1"/>
              </a:solidFill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152400" lvl="0" indent="0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1"/>
              </a:solidFill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152400" lvl="0" indent="0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1"/>
              </a:solidFill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152400" lvl="0" indent="0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1"/>
              </a:solidFill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152400" lvl="0" indent="0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1"/>
              </a:solidFill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152400" lvl="0" indent="0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1"/>
              </a:solidFill>
              <a:latin typeface="Arial" pitchFamily="34" charset="0"/>
              <a:ea typeface="Calibri"/>
              <a:cs typeface="Arial" pitchFamily="34" charset="0"/>
              <a:sym typeface="Calibri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4121329"/>
            <a:ext cx="4876800" cy="18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700149" y="6148130"/>
            <a:ext cx="3056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  <a:hlinkClick r:id="rId4"/>
              </a:rPr>
              <a:t>https://git-scm.com/downloads/logos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415600" y="130399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>
                <a:latin typeface="Arial"/>
                <a:cs typeface="Arial"/>
                <a:sym typeface="Calibri"/>
              </a:rPr>
              <a:t>GitHub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415600" y="2187330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/>
            <a:r>
              <a:rPr lang="en-GB" sz="2400" dirty="0">
                <a:solidFill>
                  <a:srgbClr val="202122"/>
                </a:solidFill>
                <a:highlight>
                  <a:srgbClr val="FFFFFF"/>
                </a:highlight>
                <a:latin typeface="Arial" pitchFamily="34" charset="0"/>
                <a:ea typeface="Calibri"/>
                <a:cs typeface="Arial" pitchFamily="34" charset="0"/>
                <a:sym typeface="Calibri"/>
              </a:rPr>
              <a:t>Provider of Internet hosting for software development and version control.</a:t>
            </a:r>
            <a:endParaRPr lang="en-US">
              <a:cs typeface="Calibri"/>
            </a:endParaRPr>
          </a:p>
          <a:p>
            <a:pPr marL="495300"/>
            <a:r>
              <a:rPr lang="en-GB" sz="2400" dirty="0">
                <a:solidFill>
                  <a:srgbClr val="202122"/>
                </a:solidFill>
                <a:highlight>
                  <a:srgbClr val="FFFFFF"/>
                </a:highlight>
                <a:latin typeface="Arial" pitchFamily="34" charset="0"/>
                <a:ea typeface="Calibri"/>
                <a:cs typeface="Arial" pitchFamily="34" charset="0"/>
                <a:sym typeface="Calibri"/>
              </a:rPr>
              <a:t>Offers the distributed version control </a:t>
            </a:r>
            <a:endParaRPr lang="en-GB" sz="2400" dirty="0">
              <a:solidFill>
                <a:srgbClr val="202122"/>
              </a:solidFill>
              <a:highlight>
                <a:srgbClr val="FFFFFF"/>
              </a:highlight>
              <a:latin typeface="Arial" pitchFamily="34" charset="0"/>
              <a:ea typeface="Calibri"/>
              <a:cs typeface="Arial" pitchFamily="34" charset="0"/>
            </a:endParaRPr>
          </a:p>
          <a:p>
            <a:pPr marL="495300"/>
            <a:r>
              <a:rPr lang="en-GB" sz="2400" dirty="0">
                <a:solidFill>
                  <a:srgbClr val="202122"/>
                </a:solidFill>
                <a:highlight>
                  <a:srgbClr val="FFFFFF"/>
                </a:highlight>
                <a:latin typeface="Arial" pitchFamily="34" charset="0"/>
                <a:ea typeface="Calibri"/>
                <a:cs typeface="Arial" pitchFamily="34" charset="0"/>
                <a:sym typeface="Calibri"/>
              </a:rPr>
              <a:t> Supports source code management (SCM)</a:t>
            </a:r>
            <a:endParaRPr sz="2400" dirty="0">
              <a:solidFill>
                <a:srgbClr val="202122"/>
              </a:solidFill>
              <a:highlight>
                <a:srgbClr val="FFFFFF"/>
              </a:highlight>
              <a:latin typeface="Arial" pitchFamily="34" charset="0"/>
              <a:ea typeface="Calibri"/>
              <a:cs typeface="Arial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rgbClr val="202122"/>
              </a:solidFill>
              <a:highlight>
                <a:srgbClr val="FFFFFF"/>
              </a:highlight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rgbClr val="202122"/>
              </a:solidFill>
              <a:highlight>
                <a:srgbClr val="FFFFFF"/>
              </a:highlight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rgbClr val="202122"/>
              </a:solidFill>
              <a:highlight>
                <a:srgbClr val="FFFFFF"/>
              </a:highlight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rgbClr val="202122"/>
              </a:solidFill>
              <a:highlight>
                <a:srgbClr val="FFFFFF"/>
              </a:highlight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rgbClr val="202122"/>
              </a:solidFill>
              <a:highlight>
                <a:srgbClr val="FFFFFF"/>
              </a:highlight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rgbClr val="202122"/>
              </a:solidFill>
              <a:highlight>
                <a:srgbClr val="FFFFFF"/>
              </a:highlight>
              <a:latin typeface="Arial" pitchFamily="34" charset="0"/>
              <a:ea typeface="Calibri"/>
              <a:cs typeface="Arial" pitchFamily="34" charset="0"/>
              <a:sym typeface="Calibri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100" y="4201583"/>
            <a:ext cx="48768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980093" y="5758543"/>
            <a:ext cx="2886891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00" dirty="0">
                <a:latin typeface="Arial" pitchFamily="34" charset="0"/>
                <a:cs typeface="Arial" pitchFamily="34" charset="0"/>
                <a:hlinkClick r:id="rId4"/>
              </a:rPr>
              <a:t>https://github.com/logos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827401" y="1074600"/>
            <a:ext cx="10707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Calibri"/>
                <a:cs typeface="Arial"/>
                <a:sym typeface="Calibri"/>
              </a:rPr>
              <a:t>Difference between git and GitHub</a:t>
            </a:r>
            <a:endParaRPr lang="en-US" sz="4400" i="0" u="none" strike="noStrike" cap="none">
              <a:solidFill>
                <a:schemeClr val="dk1"/>
              </a:solidFill>
              <a:latin typeface="Arial"/>
              <a:ea typeface="Calibri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99454"/>
              </p:ext>
            </p:extLst>
          </p:nvPr>
        </p:nvGraphicFramePr>
        <p:xfrm>
          <a:off x="222250" y="1862666"/>
          <a:ext cx="11678590" cy="4613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9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6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Git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/>
                          <a:cs typeface="Arial"/>
                        </a:rPr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Installed locally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Hosted</a:t>
                      </a:r>
                      <a:r>
                        <a:rPr lang="en-US" sz="2000" baseline="0" dirty="0">
                          <a:latin typeface="Arial" pitchFamily="34" charset="0"/>
                          <a:cs typeface="Arial" pitchFamily="34" charset="0"/>
                        </a:rPr>
                        <a:t> in cloud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First released in 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Company launched in 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Maintained by The Linux 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Purchase in 2018 by 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8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Focused on version control and code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Focused on centralized source code hosting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6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Primarily a command-line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Administered through the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6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No user management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Built-in user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8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Minimal external tool configuration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Active marketplace for tool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Competes with Mercurial, Subversion, IBM, Rational Team Concert and ClearCase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Competes with Atlassian Bitbucket and GitLab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6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Open source licensed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Includes a free tier and pay-for-use tiers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415650" y="1257617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rial"/>
                <a:ea typeface="Calibri"/>
                <a:cs typeface="Arial"/>
                <a:sym typeface="Calibri"/>
              </a:rPr>
              <a:t>Version Controlling</a:t>
            </a:r>
            <a:endParaRPr lang="en-US">
              <a:latin typeface="Arial"/>
              <a:ea typeface="Calibri"/>
              <a:cs typeface="Arial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415650" y="2147033"/>
            <a:ext cx="11360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2400" b="1" dirty="0">
                <a:solidFill>
                  <a:srgbClr val="202122"/>
                </a:solidFill>
                <a:highlight>
                  <a:srgbClr val="FFFFFF"/>
                </a:highlight>
                <a:latin typeface="Arial" pitchFamily="34" charset="0"/>
                <a:ea typeface="Calibri"/>
                <a:cs typeface="Arial" pitchFamily="34" charset="0"/>
                <a:sym typeface="Calibri"/>
              </a:rPr>
              <a:t>Version control</a:t>
            </a:r>
            <a:r>
              <a:rPr lang="en-GB" sz="2400" dirty="0">
                <a:solidFill>
                  <a:srgbClr val="202122"/>
                </a:solidFill>
                <a:highlight>
                  <a:srgbClr val="FFFFFF"/>
                </a:highlight>
                <a:latin typeface="Arial" pitchFamily="34" charset="0"/>
                <a:ea typeface="Calibri"/>
                <a:cs typeface="Arial" pitchFamily="34" charset="0"/>
                <a:sym typeface="Calibri"/>
              </a:rPr>
              <a:t> (also known as </a:t>
            </a:r>
            <a:r>
              <a:rPr lang="en-GB" sz="2400" b="1" dirty="0">
                <a:solidFill>
                  <a:srgbClr val="202122"/>
                </a:solidFill>
                <a:highlight>
                  <a:srgbClr val="FFFFFF"/>
                </a:highlight>
                <a:latin typeface="Arial" pitchFamily="34" charset="0"/>
                <a:ea typeface="Calibri"/>
                <a:cs typeface="Arial" pitchFamily="34" charset="0"/>
                <a:sym typeface="Calibri"/>
              </a:rPr>
              <a:t>revision control</a:t>
            </a:r>
            <a:r>
              <a:rPr lang="en-GB" sz="2400" dirty="0">
                <a:solidFill>
                  <a:srgbClr val="202122"/>
                </a:solidFill>
                <a:highlight>
                  <a:srgbClr val="FFFFFF"/>
                </a:highlight>
                <a:latin typeface="Arial" pitchFamily="34" charset="0"/>
                <a:ea typeface="Calibri"/>
                <a:cs typeface="Arial" pitchFamily="34" charset="0"/>
                <a:sym typeface="Calibri"/>
              </a:rPr>
              <a:t>, </a:t>
            </a:r>
            <a:r>
              <a:rPr lang="en-GB" sz="2400" b="1" dirty="0">
                <a:solidFill>
                  <a:srgbClr val="202122"/>
                </a:solidFill>
                <a:highlight>
                  <a:srgbClr val="FFFFFF"/>
                </a:highlight>
                <a:latin typeface="Arial" pitchFamily="34" charset="0"/>
                <a:ea typeface="Calibri"/>
                <a:cs typeface="Arial" pitchFamily="34" charset="0"/>
                <a:sym typeface="Calibri"/>
              </a:rPr>
              <a:t>source control</a:t>
            </a:r>
            <a:r>
              <a:rPr lang="en-GB" sz="2400" dirty="0">
                <a:solidFill>
                  <a:srgbClr val="202122"/>
                </a:solidFill>
                <a:highlight>
                  <a:srgbClr val="FFFFFF"/>
                </a:highlight>
                <a:latin typeface="Arial" pitchFamily="34" charset="0"/>
                <a:ea typeface="Calibri"/>
                <a:cs typeface="Arial" pitchFamily="34" charset="0"/>
                <a:sym typeface="Calibri"/>
              </a:rPr>
              <a:t>, or </a:t>
            </a:r>
            <a:r>
              <a:rPr lang="en-GB" sz="2400" b="1" dirty="0">
                <a:solidFill>
                  <a:srgbClr val="202122"/>
                </a:solidFill>
                <a:highlight>
                  <a:srgbClr val="FFFFFF"/>
                </a:highlight>
                <a:latin typeface="Arial" pitchFamily="34" charset="0"/>
                <a:ea typeface="Calibri"/>
                <a:cs typeface="Arial" pitchFamily="34" charset="0"/>
                <a:sym typeface="Calibri"/>
              </a:rPr>
              <a:t>source code management</a:t>
            </a:r>
            <a:r>
              <a:rPr lang="en-GB" sz="2400" dirty="0">
                <a:solidFill>
                  <a:srgbClr val="202122"/>
                </a:solidFill>
                <a:highlight>
                  <a:srgbClr val="FFFFFF"/>
                </a:highlight>
                <a:latin typeface="Arial" pitchFamily="34" charset="0"/>
                <a:ea typeface="Calibri"/>
                <a:cs typeface="Arial" pitchFamily="34" charset="0"/>
                <a:sym typeface="Calibri"/>
              </a:rPr>
              <a:t>)</a:t>
            </a:r>
          </a:p>
          <a:p>
            <a:pPr marL="0" indent="0"/>
            <a:endParaRPr lang="en-GB" sz="2400" dirty="0">
              <a:solidFill>
                <a:srgbClr val="202122"/>
              </a:solidFill>
              <a:highlight>
                <a:srgbClr val="FFFFFF"/>
              </a:highlight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0" indent="0"/>
            <a:r>
              <a:rPr lang="en-GB" sz="2400" dirty="0">
                <a:solidFill>
                  <a:srgbClr val="202122"/>
                </a:solidFill>
                <a:highlight>
                  <a:srgbClr val="FFFFFF"/>
                </a:highlight>
                <a:latin typeface="Arial" pitchFamily="34" charset="0"/>
                <a:ea typeface="Calibri"/>
                <a:cs typeface="Arial" pitchFamily="34" charset="0"/>
                <a:sym typeface="Calibri"/>
              </a:rPr>
              <a:t> Responsible for managing changes to computer programs.</a:t>
            </a:r>
          </a:p>
          <a:p>
            <a:pPr marL="0" indent="0"/>
            <a:endParaRPr lang="en-GB" sz="2400" dirty="0">
              <a:solidFill>
                <a:srgbClr val="202122"/>
              </a:solidFill>
              <a:highlight>
                <a:srgbClr val="FFFFFF"/>
              </a:highlight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0" indent="0"/>
            <a:r>
              <a:rPr lang="en-GB" sz="2400" dirty="0">
                <a:solidFill>
                  <a:srgbClr val="202122"/>
                </a:solidFill>
                <a:highlight>
                  <a:srgbClr val="FFFFFF"/>
                </a:highlight>
                <a:latin typeface="Arial" pitchFamily="34" charset="0"/>
                <a:ea typeface="Calibri"/>
                <a:cs typeface="Arial" pitchFamily="34" charset="0"/>
                <a:sym typeface="Calibri"/>
              </a:rPr>
              <a:t>Handle documents, large web sites, or other collections of information.</a:t>
            </a:r>
            <a:endParaRPr sz="2400" dirty="0">
              <a:latin typeface="Arial" pitchFamily="34" charset="0"/>
              <a:ea typeface="Calibri"/>
              <a:cs typeface="Arial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933" y="1059519"/>
            <a:ext cx="11360800" cy="7636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Distributed Version Control</a:t>
            </a:r>
            <a:endParaRPr lang="en-US"/>
          </a:p>
        </p:txBody>
      </p:sp>
      <p:pic>
        <p:nvPicPr>
          <p:cNvPr id="1026" name="Picture 2" descr="https://www.edureka.co/blog/wp-content/uploads/2016/11/Distributed-Version-Control-System-Workflow-What-Is-Git-Edurek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0473" y="1899463"/>
            <a:ext cx="6603161" cy="436508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674118" y="6351028"/>
            <a:ext cx="151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  <a:hlinkClick r:id="rId3"/>
              </a:rPr>
              <a:t>Distributed control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00" y="1006603"/>
            <a:ext cx="11360800" cy="7636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Centralized Version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628" y="6245067"/>
            <a:ext cx="151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  <a:hlinkClick r:id="rId2"/>
              </a:rPr>
              <a:t>Centralised control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AutoShape 2" descr="https://d1jnx9ba8s6j9r.cloudfront.net/blog/wp-content/uploads/2016/11/Centralized-Version-Control-System-Workflow-What-Is-Git-Edureka-768x33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AutoShape 4" descr="https://d1jnx9ba8s6j9r.cloudfront.net/blog/wp-content/uploads/2016/11/Centralized-Version-Control-System-Workflow-What-Is-Git-Edureka-768x33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AutoShape 6" descr="https://d1jnx9ba8s6j9r.cloudfront.net/blog/wp-content/uploads/2016/11/Centralized-Version-Control-System-Workflow-What-Is-Git-Edureka-768x33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8" descr="https://d1jnx9ba8s6j9r.cloudfront.net/blog/wp-content/uploads/2016/11/Centralized-Version-Control-System-Workflow-What-Is-Git-Edureka-768x33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3"/>
          <a:srcRect b="57905"/>
          <a:stretch>
            <a:fillRect/>
          </a:stretch>
        </p:blipFill>
        <p:spPr>
          <a:xfrm>
            <a:off x="1308550" y="1864844"/>
            <a:ext cx="9573901" cy="43827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D23E-7468-458D-B52A-76BB77A7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283" y="1155700"/>
            <a:ext cx="9601200" cy="763600"/>
          </a:xfrm>
        </p:spPr>
        <p:txBody>
          <a:bodyPr/>
          <a:lstStyle/>
          <a:p>
            <a:r>
              <a:rPr lang="en-US" b="0" i="0" dirty="0">
                <a:effectLst/>
                <a:latin typeface="Arial"/>
                <a:cs typeface="Arial"/>
              </a:rPr>
              <a:t>1. What is full form of VCS?</a:t>
            </a:r>
            <a:endParaRPr lang="en-IN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05F57-9C82-4146-90E2-0F9BFE812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17" y="1964268"/>
            <a:ext cx="9812144" cy="3653432"/>
          </a:xfrm>
        </p:spPr>
        <p:txBody>
          <a:bodyPr/>
          <a:lstStyle/>
          <a:p>
            <a:pPr>
              <a:buFont typeface="Arial"/>
              <a:buChar char="●"/>
            </a:pPr>
            <a:r>
              <a:rPr lang="en-US" sz="2400" dirty="0">
                <a:latin typeface="Arial"/>
                <a:cs typeface="Arial"/>
              </a:rPr>
              <a:t>Version Configuration System</a:t>
            </a:r>
            <a:endParaRPr lang="en-US">
              <a:latin typeface="Arial"/>
              <a:cs typeface="Arial"/>
            </a:endParaRPr>
          </a:p>
          <a:p>
            <a:pPr>
              <a:buFont typeface="Arial"/>
              <a:buChar char="●"/>
            </a:pPr>
            <a:r>
              <a:rPr lang="en-US" sz="2400" dirty="0">
                <a:latin typeface="Arial"/>
                <a:cs typeface="Arial"/>
              </a:rPr>
              <a:t>Version consolidated System</a:t>
            </a:r>
          </a:p>
          <a:p>
            <a:pPr>
              <a:buFont typeface="Arial"/>
              <a:buChar char="●"/>
            </a:pPr>
            <a:r>
              <a:rPr lang="en-US" sz="2400" dirty="0">
                <a:latin typeface="Arial"/>
                <a:cs typeface="Arial"/>
              </a:rPr>
              <a:t>Version configuration Solution</a:t>
            </a:r>
          </a:p>
          <a:p>
            <a:pPr>
              <a:buFont typeface="Arial"/>
              <a:buChar char="●"/>
            </a:pPr>
            <a:r>
              <a:rPr lang="en-US" sz="2400" dirty="0">
                <a:latin typeface="Arial"/>
                <a:cs typeface="Arial"/>
              </a:rPr>
              <a:t>Version Control System</a:t>
            </a:r>
            <a:endParaRPr lang="en-IN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5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45DFCD4-2F67-410F-BEB2-5D360A08BC35}" vid="{22661F73-C25B-45D2-9C98-D4D5A05F71F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45DFCD4-2F67-410F-BEB2-5D360A08BC35}" vid="{5C713AA2-8B4B-4A5F-88C6-BB7F5801B9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4" ma:contentTypeDescription="Create a new document." ma:contentTypeScope="" ma:versionID="bcd52990a0dbc3f29a94698a2b5a8023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7ef62fdeadba381ec08057d0954de75b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E82DDF-4D4A-433A-BC2D-2CC83BE558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A202FF-E5A7-45B8-9F3E-8306552AB56C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c0fa2617-96bd-425d-8578-e93563fe37c5"/>
    <ds:schemaRef ds:uri="9162bd5b-4ed9-4da3-b376-05204580ba3f"/>
  </ds:schemaRefs>
</ds:datastoreItem>
</file>

<file path=customXml/itemProps3.xml><?xml version="1.0" encoding="utf-8"?>
<ds:datastoreItem xmlns:ds="http://schemas.openxmlformats.org/officeDocument/2006/customXml" ds:itemID="{DF41DE9B-9C02-4C52-AC6A-A16DBD42B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62bd5b-4ed9-4da3-b376-05204580ba3f"/>
    <ds:schemaRef ds:uri="c0fa2617-96bd-425d-8578-e93563fe3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367</TotalTime>
  <Words>583</Words>
  <Application>Microsoft Office PowerPoint</Application>
  <PresentationFormat>Widescreen</PresentationFormat>
  <Paragraphs>169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1_Office Theme</vt:lpstr>
      <vt:lpstr>Unit - 6</vt:lpstr>
      <vt:lpstr>Objective</vt:lpstr>
      <vt:lpstr>Git</vt:lpstr>
      <vt:lpstr>GitHub</vt:lpstr>
      <vt:lpstr>PowerPoint Presentation</vt:lpstr>
      <vt:lpstr>Version Controlling</vt:lpstr>
      <vt:lpstr>Distributed Version Control</vt:lpstr>
      <vt:lpstr>Centralized Version Control</vt:lpstr>
      <vt:lpstr>1. What is full form of VCS?</vt:lpstr>
      <vt:lpstr>1. What is full form of VCS?</vt:lpstr>
      <vt:lpstr>2. Git is _______ Version Control system</vt:lpstr>
      <vt:lpstr>2. Git is _______ Version Control system</vt:lpstr>
      <vt:lpstr>3. Match the following:</vt:lpstr>
      <vt:lpstr>3. Match the following:</vt:lpstr>
      <vt:lpstr>PowerPoint Presentation</vt:lpstr>
      <vt:lpstr>PowerPoint Presentation</vt:lpstr>
      <vt:lpstr>Git commands</vt:lpstr>
      <vt:lpstr>PowerPoint Presentation</vt:lpstr>
      <vt:lpstr>PowerPoint Presentation</vt:lpstr>
      <vt:lpstr>Branching</vt:lpstr>
      <vt:lpstr>Create account on GitHub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60</dc:title>
  <dc:creator>Pravin Prajapati</dc:creator>
  <cp:lastModifiedBy>Diwakar</cp:lastModifiedBy>
  <cp:revision>141</cp:revision>
  <dcterms:created xsi:type="dcterms:W3CDTF">2022-06-06T03:52:37Z</dcterms:created>
  <dcterms:modified xsi:type="dcterms:W3CDTF">2022-06-26T12:41:51Z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