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b94e76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b94e76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:GROUP 12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5" y="0"/>
            <a:ext cx="2692175" cy="220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00" y="2819323"/>
            <a:ext cx="2831675" cy="2324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ipart&#10;&#10;Description generated with very high confidence"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22" y="136295"/>
            <a:ext cx="1814526" cy="43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564602" y="9500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Piyush 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25" y="799400"/>
            <a:ext cx="6777025" cy="3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