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b94e7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b94e7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b94e7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b94e7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b94e76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b94e76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:GROUP 12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very high confidence"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22" y="136295"/>
            <a:ext cx="1814526" cy="43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71450" y="91575"/>
            <a:ext cx="8953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 “GIT ADD”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654975" y="792975"/>
            <a:ext cx="58818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command adds a change in the working directory to the staging area. It tells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that you want to include updates to a particular file in the next commit. However,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doesn't really affect the repository in any significant way—changes are not actually recorded until you run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commit 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</a:rPr>
              <a:t>Syntax :-</a:t>
            </a:r>
            <a:endParaRPr b="1" i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 </a:t>
            </a:r>
            <a:r>
              <a:rPr lang="en" sz="2300">
                <a:solidFill>
                  <a:srgbClr val="FFFFFF"/>
                </a:solidFill>
              </a:rPr>
              <a:t> Git add [  ]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564602" y="950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799400"/>
            <a:ext cx="6777025" cy="3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13" y="677638"/>
            <a:ext cx="6022575" cy="37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735850" y="94775"/>
            <a:ext cx="584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Arun singh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