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b94e76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b94e76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b94e76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b94e76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b94e763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b94e76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bb94e76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bb94e76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ASSIGNMENT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:GROUP 12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675" y="0"/>
            <a:ext cx="2692175" cy="220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2200" y="2819323"/>
            <a:ext cx="2831675" cy="2324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ipart&#10;&#10;Description generated with very high confidence" id="67" name="Google Shape;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22" y="136295"/>
            <a:ext cx="1814526" cy="43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71450" y="91575"/>
            <a:ext cx="8953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Explained “GIT ADD”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654975" y="792975"/>
            <a:ext cx="58818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</a:t>
            </a:r>
            <a:r>
              <a:rPr b="1" lang="en" sz="1800">
                <a:solidFill>
                  <a:srgbClr val="FFFFFF"/>
                </a:solidFill>
              </a:rPr>
              <a:t>git add</a:t>
            </a:r>
            <a:r>
              <a:rPr lang="en" sz="1800">
                <a:solidFill>
                  <a:srgbClr val="FFFFFF"/>
                </a:solidFill>
              </a:rPr>
              <a:t> command adds a change in the working directory to the staging area. It tells </a:t>
            </a:r>
            <a:r>
              <a:rPr b="1" lang="en" sz="1800">
                <a:solidFill>
                  <a:srgbClr val="FFFFFF"/>
                </a:solidFill>
              </a:rPr>
              <a:t>Git</a:t>
            </a:r>
            <a:r>
              <a:rPr lang="en" sz="1800">
                <a:solidFill>
                  <a:srgbClr val="FFFFFF"/>
                </a:solidFill>
              </a:rPr>
              <a:t> that you want to include updates to a particular file in the next commit. However, </a:t>
            </a:r>
            <a:r>
              <a:rPr b="1" lang="en" sz="1800">
                <a:solidFill>
                  <a:srgbClr val="FFFFFF"/>
                </a:solidFill>
              </a:rPr>
              <a:t>git add</a:t>
            </a:r>
            <a:r>
              <a:rPr lang="en" sz="1800">
                <a:solidFill>
                  <a:srgbClr val="FFFFFF"/>
                </a:solidFill>
              </a:rPr>
              <a:t> doesn't really affect the repository in any significant way—changes are not actually recorded until you run </a:t>
            </a:r>
            <a:r>
              <a:rPr b="1" lang="en" sz="1800">
                <a:solidFill>
                  <a:srgbClr val="FFFFFF"/>
                </a:solidFill>
              </a:rPr>
              <a:t>git</a:t>
            </a:r>
            <a:r>
              <a:rPr lang="en" sz="1800">
                <a:solidFill>
                  <a:srgbClr val="FFFFFF"/>
                </a:solidFill>
              </a:rPr>
              <a:t> commit 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</a:rPr>
              <a:t>Syntax :-</a:t>
            </a:r>
            <a:endParaRPr b="1" i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                       </a:t>
            </a:r>
            <a:r>
              <a:rPr lang="en" sz="2300">
                <a:solidFill>
                  <a:srgbClr val="FFFFFF"/>
                </a:solidFill>
              </a:rPr>
              <a:t> Git add [  ]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1564602" y="9500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Piyush 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325" y="799400"/>
            <a:ext cx="6777025" cy="3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13" y="677638"/>
            <a:ext cx="6022575" cy="37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735850" y="94775"/>
            <a:ext cx="5847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Arun singh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735850" y="94775"/>
            <a:ext cx="5847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Nitin Saxena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25" y="781900"/>
            <a:ext cx="8655630" cy="38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