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7F7F-0850-943E-A50E-6C64A13F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884D9-C35F-6932-9AFA-953D3497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489A-CB92-C849-1C70-6866C0B9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8436-1EDE-4109-7C60-96232EC5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0B53-02AD-36E4-7DF1-167F0885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892E-DEC9-366F-4B0D-3BDDAF3A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030E-915D-1277-6CA2-9FA9503F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7FB9-FF2E-72F8-62C6-E9DE4C9E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B9BE-8B8F-56D0-7A33-B3C13FFA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22E3-3A11-04FB-6B97-DCB03EF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08CAD-994F-B58F-B6F3-086E9470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F35E-0ABD-2C47-FD1C-D7DD13827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BF7C-9AA5-EC36-F9C1-C10C7194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706C-59B9-44D1-EACB-516DBE16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EA20-CE4C-2738-CC5A-CDF5C417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BE33-5F78-F881-F0E5-AB1DC850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BB2C-6DB2-B12B-56B9-1F644126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AD90-D10E-2E85-6F74-2940F111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1818-B028-E34A-0875-3ED7BF28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3CC5-0776-78B5-852E-1090A94F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4F2-768C-4FF1-5E29-D87939D0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B178-AF0D-340D-AA55-9A04BC51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F356-1C8D-F64B-BB19-E7B705D8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7926-C481-A019-0144-DB00D1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C5FD-7D37-C47A-F38D-8968E6F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11A6-33EC-8289-9E11-7558166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EF6D-9D46-C99F-D73B-2D70FC49C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DFCC0-9D2E-9A80-BDEA-1D293C6B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B228-A399-4916-2647-BA713BB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FB3DD-D139-387D-8D8C-A2145DD0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F07EB-E930-DB8E-76B0-1B6F4456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9114-3308-1D9E-366A-5236D09C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01FD-8109-F7BA-5C24-0E0C4133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B7CD5-48BE-48F2-61DD-2EDFBD2C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3270-DDE1-3BC3-4014-F80D3FF1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31B29-2632-E8F0-B1BA-9934FF507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222FB-9634-B809-8C66-F670E734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AC8E9-5C2D-1490-7E03-8F7F7263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DF082-C69D-5DE0-6C22-65DCDBDC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E061-BF7B-0CA0-37AA-CC3E900F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1B88B-318F-3FCE-E7AE-9BDD9BBC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176B4-C074-91EE-7EC9-A0E2B6F6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F656-0854-DC69-6DAD-2E40C34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4715C-3E56-DA35-A0EA-3A2E6121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C44F4-BBE6-F326-1E9E-3520BB06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5EA8-5321-5644-1B7B-5E6EDC4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3C2D-1503-626B-9CCE-8BEE99A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77D5-51E9-8FB0-0620-2FE20201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4B71-3446-581E-7291-A7CB3BEB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3432-B5F3-4880-3164-44A303A5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17FC-94D1-1CF0-2385-0EFA7B59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4E08-5BA8-153D-1D77-FCC52766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92E4-790F-66EC-BB8F-8CA20A08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D4DF8-2207-3930-49A2-ABBCF762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9F12-BD74-6A0E-8F4D-73EB9C489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B469-40E6-7419-C7ED-4ACA76A9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948B3-2371-B6D9-16B3-D26185E5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B57F-014C-A39F-198E-F8915636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A531B-BCA7-6B21-3491-869E8230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CBB0-FB0E-A241-DF5E-AF721A49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6ED8-6986-BFAC-1C5D-F2D2C04A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20CC-1672-4B82-A6E9-4D2E566435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0866-D12B-F9F6-DBFD-512BCCAC1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962C-5BBD-0FD0-E957-986E82EAB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1974-AAD5-4ABB-BCD2-39D02AF3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5D792-F848-34F8-4450-AB14AA0E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1AA7F-438C-AD65-B494-D3E0A84C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95629-19CA-2C2A-68D1-2A652EB7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8783C-6139-7983-3755-9C4D64044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FAD75-13A1-8344-82EF-7B15D1BBE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BF3D4-E3B7-77C2-2498-A8306E4A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</dc:creator>
  <cp:lastModifiedBy>Kartik</cp:lastModifiedBy>
  <cp:revision>1</cp:revision>
  <dcterms:created xsi:type="dcterms:W3CDTF">2022-11-28T15:47:59Z</dcterms:created>
  <dcterms:modified xsi:type="dcterms:W3CDTF">2022-11-28T15:49:09Z</dcterms:modified>
</cp:coreProperties>
</file>