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Roboto Thin"/>
      <p:regular r:id="rId19"/>
      <p:bold r:id="rId20"/>
      <p:italic r:id="rId21"/>
      <p:boldItalic r:id="rId22"/>
    </p:embeddedFont>
    <p:embeddedFont>
      <p:font typeface="Roboto Medium"/>
      <p:regular r:id="rId23"/>
      <p:bold r:id="rId24"/>
      <p:italic r:id="rId25"/>
      <p:boldItalic r:id="rId26"/>
    </p:embeddedFont>
    <p:embeddedFont>
      <p:font typeface="Roboto"/>
      <p:regular r:id="rId27"/>
      <p:bold r:id="rId28"/>
      <p:italic r:id="rId29"/>
      <p:boldItalic r:id="rId30"/>
    </p:embeddedFont>
    <p:embeddedFont>
      <p:font typeface="Playfair Display"/>
      <p:regular r:id="rId31"/>
      <p:bold r:id="rId32"/>
      <p:italic r:id="rId33"/>
      <p:boldItalic r:id="rId34"/>
    </p:embeddedFont>
    <p:embeddedFont>
      <p:font typeface="Montserrat"/>
      <p:regular r:id="rId35"/>
      <p:bold r:id="rId36"/>
      <p:italic r:id="rId37"/>
      <p:boldItalic r:id="rId38"/>
    </p:embeddedFont>
    <p:embeddedFont>
      <p:font typeface="Fira Sans"/>
      <p:regular r:id="rId39"/>
      <p:bold r:id="rId40"/>
      <p:italic r:id="rId41"/>
      <p:boldItalic r:id="rId42"/>
    </p:embeddedFont>
    <p:embeddedFont>
      <p:font typeface="Oswald"/>
      <p:regular r:id="rId43"/>
      <p:bold r:id="rId44"/>
    </p:embeddedFont>
    <p:embeddedFont>
      <p:font typeface="Fira Sans Extra Condensed SemiBold"/>
      <p:regular r:id="rId45"/>
      <p:bold r:id="rId46"/>
      <p:italic r:id="rId47"/>
      <p:boldItalic r:id="rId4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FiraSans-bold.fntdata"/><Relationship Id="rId20" Type="http://schemas.openxmlformats.org/officeDocument/2006/relationships/font" Target="fonts/RobotoThin-bold.fntdata"/><Relationship Id="rId42" Type="http://schemas.openxmlformats.org/officeDocument/2006/relationships/font" Target="fonts/FiraSans-boldItalic.fntdata"/><Relationship Id="rId41" Type="http://schemas.openxmlformats.org/officeDocument/2006/relationships/font" Target="fonts/FiraSans-italic.fntdata"/><Relationship Id="rId22" Type="http://schemas.openxmlformats.org/officeDocument/2006/relationships/font" Target="fonts/RobotoThin-boldItalic.fntdata"/><Relationship Id="rId44" Type="http://schemas.openxmlformats.org/officeDocument/2006/relationships/font" Target="fonts/Oswald-bold.fntdata"/><Relationship Id="rId21" Type="http://schemas.openxmlformats.org/officeDocument/2006/relationships/font" Target="fonts/RobotoThin-italic.fntdata"/><Relationship Id="rId43" Type="http://schemas.openxmlformats.org/officeDocument/2006/relationships/font" Target="fonts/Oswald-regular.fntdata"/><Relationship Id="rId24" Type="http://schemas.openxmlformats.org/officeDocument/2006/relationships/font" Target="fonts/RobotoMedium-bold.fntdata"/><Relationship Id="rId46" Type="http://schemas.openxmlformats.org/officeDocument/2006/relationships/font" Target="fonts/FiraSansExtraCondensedSemiBold-bold.fntdata"/><Relationship Id="rId23" Type="http://schemas.openxmlformats.org/officeDocument/2006/relationships/font" Target="fonts/RobotoMedium-regular.fntdata"/><Relationship Id="rId45" Type="http://schemas.openxmlformats.org/officeDocument/2006/relationships/font" Target="fonts/FiraSansExtraCondensedSemiBold-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Medium-boldItalic.fntdata"/><Relationship Id="rId48" Type="http://schemas.openxmlformats.org/officeDocument/2006/relationships/font" Target="fonts/FiraSansExtraCondensedSemiBold-boldItalic.fntdata"/><Relationship Id="rId25" Type="http://schemas.openxmlformats.org/officeDocument/2006/relationships/font" Target="fonts/RobotoMedium-italic.fntdata"/><Relationship Id="rId47" Type="http://schemas.openxmlformats.org/officeDocument/2006/relationships/font" Target="fonts/FiraSansExtraCondensedSemiBold-italic.fntdata"/><Relationship Id="rId28" Type="http://schemas.openxmlformats.org/officeDocument/2006/relationships/font" Target="fonts/Roboto-bold.fntdata"/><Relationship Id="rId27" Type="http://schemas.openxmlformats.org/officeDocument/2006/relationships/font" Target="fonts/Roboto-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PlayfairDisplay-regular.fntdata"/><Relationship Id="rId30" Type="http://schemas.openxmlformats.org/officeDocument/2006/relationships/font" Target="fonts/Roboto-boldItalic.fntdata"/><Relationship Id="rId11" Type="http://schemas.openxmlformats.org/officeDocument/2006/relationships/slide" Target="slides/slide6.xml"/><Relationship Id="rId33" Type="http://schemas.openxmlformats.org/officeDocument/2006/relationships/font" Target="fonts/PlayfairDisplay-italic.fntdata"/><Relationship Id="rId10" Type="http://schemas.openxmlformats.org/officeDocument/2006/relationships/slide" Target="slides/slide5.xml"/><Relationship Id="rId32" Type="http://schemas.openxmlformats.org/officeDocument/2006/relationships/font" Target="fonts/PlayfairDisplay-bold.fntdata"/><Relationship Id="rId13" Type="http://schemas.openxmlformats.org/officeDocument/2006/relationships/slide" Target="slides/slide8.xml"/><Relationship Id="rId35" Type="http://schemas.openxmlformats.org/officeDocument/2006/relationships/font" Target="fonts/Montserrat-regular.fntdata"/><Relationship Id="rId12" Type="http://schemas.openxmlformats.org/officeDocument/2006/relationships/slide" Target="slides/slide7.xml"/><Relationship Id="rId34" Type="http://schemas.openxmlformats.org/officeDocument/2006/relationships/font" Target="fonts/PlayfairDisplay-boldItalic.fntdata"/><Relationship Id="rId15" Type="http://schemas.openxmlformats.org/officeDocument/2006/relationships/slide" Target="slides/slide10.xml"/><Relationship Id="rId37" Type="http://schemas.openxmlformats.org/officeDocument/2006/relationships/font" Target="fonts/Montserrat-italic.fntdata"/><Relationship Id="rId14" Type="http://schemas.openxmlformats.org/officeDocument/2006/relationships/slide" Target="slides/slide9.xml"/><Relationship Id="rId36" Type="http://schemas.openxmlformats.org/officeDocument/2006/relationships/font" Target="fonts/Montserrat-bold.fntdata"/><Relationship Id="rId17" Type="http://schemas.openxmlformats.org/officeDocument/2006/relationships/slide" Target="slides/slide12.xml"/><Relationship Id="rId39" Type="http://schemas.openxmlformats.org/officeDocument/2006/relationships/font" Target="fonts/FiraSans-regular.fntdata"/><Relationship Id="rId16" Type="http://schemas.openxmlformats.org/officeDocument/2006/relationships/slide" Target="slides/slide11.xml"/><Relationship Id="rId38" Type="http://schemas.openxmlformats.org/officeDocument/2006/relationships/font" Target="fonts/Montserrat-boldItalic.fntdata"/><Relationship Id="rId19" Type="http://schemas.openxmlformats.org/officeDocument/2006/relationships/font" Target="fonts/RobotoThin-regular.fntdata"/><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 name="Shape 54"/>
        <p:cNvGrpSpPr/>
        <p:nvPr/>
      </p:nvGrpSpPr>
      <p:grpSpPr>
        <a:xfrm>
          <a:off x="0" y="0"/>
          <a:ext cx="0" cy="0"/>
          <a:chOff x="0" y="0"/>
          <a:chExt cx="0" cy="0"/>
        </a:xfrm>
      </p:grpSpPr>
      <p:sp>
        <p:nvSpPr>
          <p:cNvPr id="55" name="Google Shape;5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6" name="Google Shape;5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2750b7945d3_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2750b7945d3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2750b7945d3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2750b7945d3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2750b7945d3_0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2750b7945d3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2750b7945d3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2750b7945d3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e9aaa8e612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e9aaa8e612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2e9a2c72526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2e9a2c72526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e9a2c72526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2e9a2c72526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2e9a2c72526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2e9a2c72526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e9a2c72526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2e9a2c72526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e9aaa8e61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2e9aaa8e61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e9aaa8e612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2e9aaa8e612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2e9aaa8e612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2e9aaa8e612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4286250" y="0"/>
            <a:ext cx="723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4358475" y="0"/>
            <a:ext cx="38532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44250" y="1245375"/>
            <a:ext cx="8455500" cy="1655400"/>
          </a:xfrm>
          <a:prstGeom prst="rect">
            <a:avLst/>
          </a:prstGeom>
          <a:solidFill>
            <a:srgbClr val="FFFFFF"/>
          </a:solidFill>
          <a:ln cap="flat" cmpd="sng" w="28575">
            <a:solidFill>
              <a:srgbClr val="000000"/>
            </a:solidFill>
            <a:prstDash val="solid"/>
            <a:round/>
            <a:headEnd len="sm" w="sm" type="none"/>
            <a:tailEnd len="sm" w="sm" type="none"/>
          </a:ln>
        </p:spPr>
        <p:txBody>
          <a:bodyPr anchorCtr="0" anchor="b" bIns="91425" lIns="91425" spcFirstLastPara="1" rIns="91425" wrap="square" tIns="91425">
            <a:normAutofit/>
          </a:bodyPr>
          <a:lstStyle>
            <a:lvl1pPr lvl="0" rtl="0" algn="ctr">
              <a:lnSpc>
                <a:spcPct val="115000"/>
              </a:lnSpc>
              <a:spcBef>
                <a:spcPts val="0"/>
              </a:spcBef>
              <a:spcAft>
                <a:spcPts val="0"/>
              </a:spcAft>
              <a:buSzPts val="6800"/>
              <a:buFont typeface="Playfair Display"/>
              <a:buNone/>
              <a:defRPr b="1" sz="4220">
                <a:latin typeface="Playfair Display"/>
                <a:ea typeface="Playfair Display"/>
                <a:cs typeface="Playfair Display"/>
                <a:sym typeface="Playfair Display"/>
              </a:defRPr>
            </a:lvl1pPr>
            <a:lvl2pPr lvl="1" rtl="0" algn="ctr">
              <a:spcBef>
                <a:spcPts val="0"/>
              </a:spcBef>
              <a:spcAft>
                <a:spcPts val="0"/>
              </a:spcAft>
              <a:buSzPts val="6800"/>
              <a:buFont typeface="Playfair Display"/>
              <a:buNone/>
              <a:defRPr b="1" sz="6800">
                <a:latin typeface="Playfair Display"/>
                <a:ea typeface="Playfair Display"/>
                <a:cs typeface="Playfair Display"/>
                <a:sym typeface="Playfair Display"/>
              </a:defRPr>
            </a:lvl2pPr>
            <a:lvl3pPr lvl="2" rtl="0" algn="ctr">
              <a:spcBef>
                <a:spcPts val="0"/>
              </a:spcBef>
              <a:spcAft>
                <a:spcPts val="0"/>
              </a:spcAft>
              <a:buSzPts val="6800"/>
              <a:buFont typeface="Playfair Display"/>
              <a:buNone/>
              <a:defRPr b="1" sz="6800">
                <a:latin typeface="Playfair Display"/>
                <a:ea typeface="Playfair Display"/>
                <a:cs typeface="Playfair Display"/>
                <a:sym typeface="Playfair Display"/>
              </a:defRPr>
            </a:lvl3pPr>
            <a:lvl4pPr lvl="3" rtl="0" algn="ctr">
              <a:spcBef>
                <a:spcPts val="0"/>
              </a:spcBef>
              <a:spcAft>
                <a:spcPts val="0"/>
              </a:spcAft>
              <a:buSzPts val="6800"/>
              <a:buFont typeface="Playfair Display"/>
              <a:buNone/>
              <a:defRPr b="1" sz="6800">
                <a:latin typeface="Playfair Display"/>
                <a:ea typeface="Playfair Display"/>
                <a:cs typeface="Playfair Display"/>
                <a:sym typeface="Playfair Display"/>
              </a:defRPr>
            </a:lvl4pPr>
            <a:lvl5pPr lvl="4" rtl="0" algn="ctr">
              <a:spcBef>
                <a:spcPts val="0"/>
              </a:spcBef>
              <a:spcAft>
                <a:spcPts val="0"/>
              </a:spcAft>
              <a:buSzPts val="6800"/>
              <a:buFont typeface="Playfair Display"/>
              <a:buNone/>
              <a:defRPr b="1" sz="6800">
                <a:latin typeface="Playfair Display"/>
                <a:ea typeface="Playfair Display"/>
                <a:cs typeface="Playfair Display"/>
                <a:sym typeface="Playfair Display"/>
              </a:defRPr>
            </a:lvl5pPr>
            <a:lvl6pPr lvl="5" rtl="0" algn="ctr">
              <a:spcBef>
                <a:spcPts val="0"/>
              </a:spcBef>
              <a:spcAft>
                <a:spcPts val="0"/>
              </a:spcAft>
              <a:buSzPts val="6800"/>
              <a:buFont typeface="Playfair Display"/>
              <a:buNone/>
              <a:defRPr b="1" sz="6800">
                <a:latin typeface="Playfair Display"/>
                <a:ea typeface="Playfair Display"/>
                <a:cs typeface="Playfair Display"/>
                <a:sym typeface="Playfair Display"/>
              </a:defRPr>
            </a:lvl6pPr>
            <a:lvl7pPr lvl="6" rtl="0" algn="ctr">
              <a:spcBef>
                <a:spcPts val="0"/>
              </a:spcBef>
              <a:spcAft>
                <a:spcPts val="0"/>
              </a:spcAft>
              <a:buSzPts val="6800"/>
              <a:buFont typeface="Playfair Display"/>
              <a:buNone/>
              <a:defRPr b="1" sz="6800">
                <a:latin typeface="Playfair Display"/>
                <a:ea typeface="Playfair Display"/>
                <a:cs typeface="Playfair Display"/>
                <a:sym typeface="Playfair Display"/>
              </a:defRPr>
            </a:lvl7pPr>
            <a:lvl8pPr lvl="7" rtl="0" algn="ctr">
              <a:spcBef>
                <a:spcPts val="0"/>
              </a:spcBef>
              <a:spcAft>
                <a:spcPts val="0"/>
              </a:spcAft>
              <a:buSzPts val="6800"/>
              <a:buFont typeface="Playfair Display"/>
              <a:buNone/>
              <a:defRPr b="1" sz="6800">
                <a:latin typeface="Playfair Display"/>
                <a:ea typeface="Playfair Display"/>
                <a:cs typeface="Playfair Display"/>
                <a:sym typeface="Playfair Display"/>
              </a:defRPr>
            </a:lvl8pPr>
            <a:lvl9pPr lvl="8" rtl="0" algn="ctr">
              <a:spcBef>
                <a:spcPts val="0"/>
              </a:spcBef>
              <a:spcAft>
                <a:spcPts val="0"/>
              </a:spcAft>
              <a:buSzPts val="6800"/>
              <a:buFont typeface="Playfair Display"/>
              <a:buNone/>
              <a:defRPr b="1" sz="6800">
                <a:latin typeface="Playfair Display"/>
                <a:ea typeface="Playfair Display"/>
                <a:cs typeface="Playfair Display"/>
                <a:sym typeface="Playfair Display"/>
              </a:defRPr>
            </a:lvl9pPr>
          </a:lstStyle>
          <a:p/>
        </p:txBody>
      </p:sp>
      <p:sp>
        <p:nvSpPr>
          <p:cNvPr id="13" name="Google Shape;13;p2"/>
          <p:cNvSpPr txBox="1"/>
          <p:nvPr>
            <p:ph idx="1" type="subTitle"/>
          </p:nvPr>
        </p:nvSpPr>
        <p:spPr>
          <a:xfrm>
            <a:off x="344250" y="3550650"/>
            <a:ext cx="4910100" cy="577800"/>
          </a:xfrm>
          <a:prstGeom prst="rect">
            <a:avLst/>
          </a:prstGeom>
          <a:solidFill>
            <a:schemeClr val="dk2"/>
          </a:solidFill>
        </p:spPr>
        <p:txBody>
          <a:bodyPr anchorCtr="0" anchor="ctr" bIns="91425" lIns="91425" spcFirstLastPara="1" rIns="91425" wrap="square" tIns="91425">
            <a:normAutofit/>
          </a:bodyPr>
          <a:lstStyle>
            <a:lvl1pPr lvl="0" rtl="0">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1pPr>
            <a:lvl2pPr lvl="1" rtl="0">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2pPr>
            <a:lvl3pPr lvl="2" rtl="0">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3pPr>
            <a:lvl4pPr lvl="3" rtl="0">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4pPr>
            <a:lvl5pPr lvl="4" rtl="0">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5pPr>
            <a:lvl6pPr lvl="5" rtl="0">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6pPr>
            <a:lvl7pPr lvl="6" rtl="0">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7pPr>
            <a:lvl8pPr lvl="7" rtl="0">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8pPr>
            <a:lvl9pPr lvl="8" rtl="0">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9pPr>
          </a:lstStyle>
          <a:p/>
        </p:txBody>
      </p:sp>
      <p:sp>
        <p:nvSpPr>
          <p:cNvPr id="14" name="Google Shape;14;p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txBox="1"/>
          <p:nvPr>
            <p:ph hasCustomPrompt="1" type="title"/>
          </p:nvPr>
        </p:nvSpPr>
        <p:spPr>
          <a:xfrm>
            <a:off x="311700" y="999925"/>
            <a:ext cx="8520600" cy="21462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4000"/>
              <a:buFont typeface="Montserrat"/>
              <a:buNone/>
              <a:defRPr sz="14000">
                <a:latin typeface="Montserrat"/>
                <a:ea typeface="Montserrat"/>
                <a:cs typeface="Montserrat"/>
                <a:sym typeface="Montserrat"/>
              </a:defRPr>
            </a:lvl1pPr>
            <a:lvl2pPr lvl="1" rtl="0" algn="ctr">
              <a:spcBef>
                <a:spcPts val="0"/>
              </a:spcBef>
              <a:spcAft>
                <a:spcPts val="0"/>
              </a:spcAft>
              <a:buSzPts val="14000"/>
              <a:buFont typeface="Montserrat"/>
              <a:buNone/>
              <a:defRPr sz="14000">
                <a:latin typeface="Montserrat"/>
                <a:ea typeface="Montserrat"/>
                <a:cs typeface="Montserrat"/>
                <a:sym typeface="Montserrat"/>
              </a:defRPr>
            </a:lvl2pPr>
            <a:lvl3pPr lvl="2" rtl="0" algn="ctr">
              <a:spcBef>
                <a:spcPts val="0"/>
              </a:spcBef>
              <a:spcAft>
                <a:spcPts val="0"/>
              </a:spcAft>
              <a:buSzPts val="14000"/>
              <a:buFont typeface="Montserrat"/>
              <a:buNone/>
              <a:defRPr sz="14000">
                <a:latin typeface="Montserrat"/>
                <a:ea typeface="Montserrat"/>
                <a:cs typeface="Montserrat"/>
                <a:sym typeface="Montserrat"/>
              </a:defRPr>
            </a:lvl3pPr>
            <a:lvl4pPr lvl="3" rtl="0" algn="ctr">
              <a:spcBef>
                <a:spcPts val="0"/>
              </a:spcBef>
              <a:spcAft>
                <a:spcPts val="0"/>
              </a:spcAft>
              <a:buSzPts val="14000"/>
              <a:buFont typeface="Montserrat"/>
              <a:buNone/>
              <a:defRPr sz="14000">
                <a:latin typeface="Montserrat"/>
                <a:ea typeface="Montserrat"/>
                <a:cs typeface="Montserrat"/>
                <a:sym typeface="Montserrat"/>
              </a:defRPr>
            </a:lvl4pPr>
            <a:lvl5pPr lvl="4" rtl="0" algn="ctr">
              <a:spcBef>
                <a:spcPts val="0"/>
              </a:spcBef>
              <a:spcAft>
                <a:spcPts val="0"/>
              </a:spcAft>
              <a:buSzPts val="14000"/>
              <a:buFont typeface="Montserrat"/>
              <a:buNone/>
              <a:defRPr sz="14000">
                <a:latin typeface="Montserrat"/>
                <a:ea typeface="Montserrat"/>
                <a:cs typeface="Montserrat"/>
                <a:sym typeface="Montserrat"/>
              </a:defRPr>
            </a:lvl5pPr>
            <a:lvl6pPr lvl="5" rtl="0" algn="ctr">
              <a:spcBef>
                <a:spcPts val="0"/>
              </a:spcBef>
              <a:spcAft>
                <a:spcPts val="0"/>
              </a:spcAft>
              <a:buSzPts val="14000"/>
              <a:buFont typeface="Montserrat"/>
              <a:buNone/>
              <a:defRPr sz="14000">
                <a:latin typeface="Montserrat"/>
                <a:ea typeface="Montserrat"/>
                <a:cs typeface="Montserrat"/>
                <a:sym typeface="Montserrat"/>
              </a:defRPr>
            </a:lvl6pPr>
            <a:lvl7pPr lvl="6" rtl="0" algn="ctr">
              <a:spcBef>
                <a:spcPts val="0"/>
              </a:spcBef>
              <a:spcAft>
                <a:spcPts val="0"/>
              </a:spcAft>
              <a:buSzPts val="14000"/>
              <a:buFont typeface="Montserrat"/>
              <a:buNone/>
              <a:defRPr sz="14000">
                <a:latin typeface="Montserrat"/>
                <a:ea typeface="Montserrat"/>
                <a:cs typeface="Montserrat"/>
                <a:sym typeface="Montserrat"/>
              </a:defRPr>
            </a:lvl7pPr>
            <a:lvl8pPr lvl="7" rtl="0" algn="ctr">
              <a:spcBef>
                <a:spcPts val="0"/>
              </a:spcBef>
              <a:spcAft>
                <a:spcPts val="0"/>
              </a:spcAft>
              <a:buSzPts val="14000"/>
              <a:buFont typeface="Montserrat"/>
              <a:buNone/>
              <a:defRPr sz="14000">
                <a:latin typeface="Montserrat"/>
                <a:ea typeface="Montserrat"/>
                <a:cs typeface="Montserrat"/>
                <a:sym typeface="Montserrat"/>
              </a:defRPr>
            </a:lvl8pPr>
            <a:lvl9pPr lvl="8" rtl="0" algn="ctr">
              <a:spcBef>
                <a:spcPts val="0"/>
              </a:spcBef>
              <a:spcAft>
                <a:spcPts val="0"/>
              </a:spcAft>
              <a:buSzPts val="14000"/>
              <a:buFont typeface="Montserrat"/>
              <a:buNone/>
              <a:defRPr sz="14000">
                <a:latin typeface="Montserrat"/>
                <a:ea typeface="Montserrat"/>
                <a:cs typeface="Montserrat"/>
                <a:sym typeface="Montserrat"/>
              </a:defRPr>
            </a:lvl9pPr>
          </a:lstStyle>
          <a:p>
            <a:r>
              <a:t>xx%</a:t>
            </a:r>
          </a:p>
        </p:txBody>
      </p:sp>
      <p:sp>
        <p:nvSpPr>
          <p:cNvPr id="50" name="Google Shape;50;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highlight>
                  <a:schemeClr val="dk1"/>
                </a:highlight>
              </a:defRPr>
            </a:lvl1pPr>
            <a:lvl2pPr indent="-317500" lvl="1" marL="914400" rtl="0" algn="ctr">
              <a:spcBef>
                <a:spcPts val="0"/>
              </a:spcBef>
              <a:spcAft>
                <a:spcPts val="0"/>
              </a:spcAft>
              <a:buSzPts val="1400"/>
              <a:buChar char="○"/>
              <a:defRPr>
                <a:highlight>
                  <a:schemeClr val="dk1"/>
                </a:highlight>
              </a:defRPr>
            </a:lvl2pPr>
            <a:lvl3pPr indent="-317500" lvl="2" marL="1371600" rtl="0" algn="ctr">
              <a:spcBef>
                <a:spcPts val="0"/>
              </a:spcBef>
              <a:spcAft>
                <a:spcPts val="0"/>
              </a:spcAft>
              <a:buSzPts val="1400"/>
              <a:buChar char="■"/>
              <a:defRPr>
                <a:highlight>
                  <a:schemeClr val="dk1"/>
                </a:highlight>
              </a:defRPr>
            </a:lvl3pPr>
            <a:lvl4pPr indent="-317500" lvl="3" marL="1828800" rtl="0" algn="ctr">
              <a:spcBef>
                <a:spcPts val="0"/>
              </a:spcBef>
              <a:spcAft>
                <a:spcPts val="0"/>
              </a:spcAft>
              <a:buSzPts val="1400"/>
              <a:buChar char="●"/>
              <a:defRPr>
                <a:highlight>
                  <a:schemeClr val="dk1"/>
                </a:highlight>
              </a:defRPr>
            </a:lvl4pPr>
            <a:lvl5pPr indent="-317500" lvl="4" marL="2286000" rtl="0" algn="ctr">
              <a:spcBef>
                <a:spcPts val="0"/>
              </a:spcBef>
              <a:spcAft>
                <a:spcPts val="0"/>
              </a:spcAft>
              <a:buSzPts val="1400"/>
              <a:buChar char="○"/>
              <a:defRPr>
                <a:highlight>
                  <a:schemeClr val="dk1"/>
                </a:highlight>
              </a:defRPr>
            </a:lvl5pPr>
            <a:lvl6pPr indent="-317500" lvl="5" marL="2743200" rtl="0" algn="ctr">
              <a:spcBef>
                <a:spcPts val="0"/>
              </a:spcBef>
              <a:spcAft>
                <a:spcPts val="0"/>
              </a:spcAft>
              <a:buSzPts val="1400"/>
              <a:buChar char="■"/>
              <a:defRPr>
                <a:highlight>
                  <a:schemeClr val="dk1"/>
                </a:highlight>
              </a:defRPr>
            </a:lvl6pPr>
            <a:lvl7pPr indent="-317500" lvl="6" marL="3200400" rtl="0" algn="ctr">
              <a:spcBef>
                <a:spcPts val="0"/>
              </a:spcBef>
              <a:spcAft>
                <a:spcPts val="0"/>
              </a:spcAft>
              <a:buSzPts val="1400"/>
              <a:buChar char="●"/>
              <a:defRPr>
                <a:highlight>
                  <a:schemeClr val="dk1"/>
                </a:highlight>
              </a:defRPr>
            </a:lvl7pPr>
            <a:lvl8pPr indent="-317500" lvl="7" marL="3657600" rtl="0" algn="ctr">
              <a:spcBef>
                <a:spcPts val="0"/>
              </a:spcBef>
              <a:spcAft>
                <a:spcPts val="0"/>
              </a:spcAft>
              <a:buSzPts val="1400"/>
              <a:buChar char="○"/>
              <a:defRPr>
                <a:highlight>
                  <a:schemeClr val="dk1"/>
                </a:highlight>
              </a:defRPr>
            </a:lvl8pPr>
            <a:lvl9pPr indent="-317500" lvl="8" marL="4114800" rtl="0" algn="ctr">
              <a:spcBef>
                <a:spcPts val="0"/>
              </a:spcBef>
              <a:spcAft>
                <a:spcPts val="0"/>
              </a:spcAft>
              <a:buSzPts val="1400"/>
              <a:buChar char="■"/>
              <a:defRPr>
                <a:highlight>
                  <a:schemeClr val="dk1"/>
                </a:highlight>
              </a:defRPr>
            </a:lvl9pPr>
          </a:lstStyle>
          <a:p/>
        </p:txBody>
      </p:sp>
      <p:sp>
        <p:nvSpPr>
          <p:cNvPr id="51" name="Google Shape;51;p11"/>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2" name="Shape 52"/>
        <p:cNvGrpSpPr/>
        <p:nvPr/>
      </p:nvGrpSpPr>
      <p:grpSpPr>
        <a:xfrm>
          <a:off x="0" y="0"/>
          <a:ext cx="0" cy="0"/>
          <a:chOff x="0" y="0"/>
          <a:chExt cx="0" cy="0"/>
        </a:xfrm>
      </p:grpSpPr>
      <p:sp>
        <p:nvSpPr>
          <p:cNvPr id="53" name="Google Shape;53;p1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p:nvPr/>
        </p:nvSpPr>
        <p:spPr>
          <a:xfrm rot="5400000">
            <a:off x="4550700" y="-498600"/>
            <a:ext cx="42600" cy="84558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3"/>
          <p:cNvSpPr txBox="1"/>
          <p:nvPr>
            <p:ph type="title"/>
          </p:nvPr>
        </p:nvSpPr>
        <p:spPr>
          <a:xfrm>
            <a:off x="344250" y="1403850"/>
            <a:ext cx="8455500" cy="2146800"/>
          </a:xfrm>
          <a:prstGeom prst="rect">
            <a:avLst/>
          </a:prstGeom>
          <a:solidFill>
            <a:srgbClr val="FFFFFF"/>
          </a:solidFill>
        </p:spPr>
        <p:txBody>
          <a:bodyPr anchorCtr="0" anchor="ctr" bIns="91425" lIns="91425" spcFirstLastPara="1" rIns="91425" wrap="square" tIns="91425">
            <a:normAutofit/>
          </a:bodyPr>
          <a:lstStyle>
            <a:lvl1pPr lvl="0" rtl="0" algn="ctr">
              <a:spcBef>
                <a:spcPts val="0"/>
              </a:spcBef>
              <a:spcAft>
                <a:spcPts val="0"/>
              </a:spcAft>
              <a:buSzPts val="4800"/>
              <a:buFont typeface="Playfair Display"/>
              <a:buNone/>
              <a:defRPr b="1" sz="4800">
                <a:latin typeface="Playfair Display"/>
                <a:ea typeface="Playfair Display"/>
                <a:cs typeface="Playfair Display"/>
                <a:sym typeface="Playfair Display"/>
              </a:defRPr>
            </a:lvl1pPr>
            <a:lvl2pPr lvl="1" rtl="0" algn="ctr">
              <a:spcBef>
                <a:spcPts val="0"/>
              </a:spcBef>
              <a:spcAft>
                <a:spcPts val="0"/>
              </a:spcAft>
              <a:buSzPts val="4800"/>
              <a:buFont typeface="Playfair Display"/>
              <a:buNone/>
              <a:defRPr b="1" sz="4800">
                <a:latin typeface="Playfair Display"/>
                <a:ea typeface="Playfair Display"/>
                <a:cs typeface="Playfair Display"/>
                <a:sym typeface="Playfair Display"/>
              </a:defRPr>
            </a:lvl2pPr>
            <a:lvl3pPr lvl="2" rtl="0" algn="ctr">
              <a:spcBef>
                <a:spcPts val="0"/>
              </a:spcBef>
              <a:spcAft>
                <a:spcPts val="0"/>
              </a:spcAft>
              <a:buSzPts val="4800"/>
              <a:buFont typeface="Playfair Display"/>
              <a:buNone/>
              <a:defRPr b="1" sz="4800">
                <a:latin typeface="Playfair Display"/>
                <a:ea typeface="Playfair Display"/>
                <a:cs typeface="Playfair Display"/>
                <a:sym typeface="Playfair Display"/>
              </a:defRPr>
            </a:lvl3pPr>
            <a:lvl4pPr lvl="3" rtl="0" algn="ctr">
              <a:spcBef>
                <a:spcPts val="0"/>
              </a:spcBef>
              <a:spcAft>
                <a:spcPts val="0"/>
              </a:spcAft>
              <a:buSzPts val="4800"/>
              <a:buFont typeface="Playfair Display"/>
              <a:buNone/>
              <a:defRPr b="1" sz="4800">
                <a:latin typeface="Playfair Display"/>
                <a:ea typeface="Playfair Display"/>
                <a:cs typeface="Playfair Display"/>
                <a:sym typeface="Playfair Display"/>
              </a:defRPr>
            </a:lvl4pPr>
            <a:lvl5pPr lvl="4" rtl="0" algn="ctr">
              <a:spcBef>
                <a:spcPts val="0"/>
              </a:spcBef>
              <a:spcAft>
                <a:spcPts val="0"/>
              </a:spcAft>
              <a:buSzPts val="4800"/>
              <a:buFont typeface="Playfair Display"/>
              <a:buNone/>
              <a:defRPr b="1" sz="4800">
                <a:latin typeface="Playfair Display"/>
                <a:ea typeface="Playfair Display"/>
                <a:cs typeface="Playfair Display"/>
                <a:sym typeface="Playfair Display"/>
              </a:defRPr>
            </a:lvl5pPr>
            <a:lvl6pPr lvl="5" rtl="0" algn="ctr">
              <a:spcBef>
                <a:spcPts val="0"/>
              </a:spcBef>
              <a:spcAft>
                <a:spcPts val="0"/>
              </a:spcAft>
              <a:buSzPts val="4800"/>
              <a:buFont typeface="Playfair Display"/>
              <a:buNone/>
              <a:defRPr b="1" sz="4800">
                <a:latin typeface="Playfair Display"/>
                <a:ea typeface="Playfair Display"/>
                <a:cs typeface="Playfair Display"/>
                <a:sym typeface="Playfair Display"/>
              </a:defRPr>
            </a:lvl6pPr>
            <a:lvl7pPr lvl="6" rtl="0" algn="ctr">
              <a:spcBef>
                <a:spcPts val="0"/>
              </a:spcBef>
              <a:spcAft>
                <a:spcPts val="0"/>
              </a:spcAft>
              <a:buSzPts val="4800"/>
              <a:buFont typeface="Playfair Display"/>
              <a:buNone/>
              <a:defRPr b="1" sz="4800">
                <a:latin typeface="Playfair Display"/>
                <a:ea typeface="Playfair Display"/>
                <a:cs typeface="Playfair Display"/>
                <a:sym typeface="Playfair Display"/>
              </a:defRPr>
            </a:lvl7pPr>
            <a:lvl8pPr lvl="7" rtl="0" algn="ctr">
              <a:spcBef>
                <a:spcPts val="0"/>
              </a:spcBef>
              <a:spcAft>
                <a:spcPts val="0"/>
              </a:spcAft>
              <a:buSzPts val="4800"/>
              <a:buFont typeface="Playfair Display"/>
              <a:buNone/>
              <a:defRPr b="1" sz="4800">
                <a:latin typeface="Playfair Display"/>
                <a:ea typeface="Playfair Display"/>
                <a:cs typeface="Playfair Display"/>
                <a:sym typeface="Playfair Display"/>
              </a:defRPr>
            </a:lvl8pPr>
            <a:lvl9pPr lvl="8" rtl="0" algn="ctr">
              <a:spcBef>
                <a:spcPts val="0"/>
              </a:spcBef>
              <a:spcAft>
                <a:spcPts val="0"/>
              </a:spcAft>
              <a:buSzPts val="4800"/>
              <a:buFont typeface="Playfair Display"/>
              <a:buNone/>
              <a:defRPr b="1" sz="4800">
                <a:latin typeface="Playfair Display"/>
                <a:ea typeface="Playfair Display"/>
                <a:cs typeface="Playfair Display"/>
                <a:sym typeface="Playfair Display"/>
              </a:defRPr>
            </a:lvl9pPr>
          </a:lstStyle>
          <a:p/>
        </p:txBody>
      </p:sp>
      <p:sp>
        <p:nvSpPr>
          <p:cNvPr id="18" name="Google Shape;18;p3"/>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1" name="Google Shape;21;p4"/>
          <p:cNvSpPr txBox="1"/>
          <p:nvPr>
            <p:ph idx="1" type="body"/>
          </p:nvPr>
        </p:nvSpPr>
        <p:spPr>
          <a:xfrm>
            <a:off x="311700" y="1234075"/>
            <a:ext cx="8520600" cy="33348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22" name="Google Shape;22;p4"/>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5" name="Google Shape;25;p5"/>
          <p:cNvSpPr txBox="1"/>
          <p:nvPr>
            <p:ph idx="1" type="body"/>
          </p:nvPr>
        </p:nvSpPr>
        <p:spPr>
          <a:xfrm>
            <a:off x="311700" y="1234050"/>
            <a:ext cx="3999900" cy="33348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6" name="Google Shape;26;p5"/>
          <p:cNvSpPr txBox="1"/>
          <p:nvPr>
            <p:ph idx="2" type="body"/>
          </p:nvPr>
        </p:nvSpPr>
        <p:spPr>
          <a:xfrm>
            <a:off x="4832400" y="1234050"/>
            <a:ext cx="3999900" cy="33348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7" name="Google Shape;27;p5"/>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0" name="Google Shape;30;p6"/>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34" name="Google Shape;34;p7"/>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rtl="0">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1pPr>
            <a:lvl2pPr lvl="1" rtl="0">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2pPr>
            <a:lvl3pPr lvl="2" rtl="0">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3pPr>
            <a:lvl4pPr lvl="3" rtl="0">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4pPr>
            <a:lvl5pPr lvl="4" rtl="0">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5pPr>
            <a:lvl6pPr lvl="5" rtl="0">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6pPr>
            <a:lvl7pPr lvl="6" rtl="0">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7pPr>
            <a:lvl8pPr lvl="7" rtl="0">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8pPr>
            <a:lvl9pPr lvl="8" rtl="0">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9pPr>
          </a:lstStyle>
          <a:p/>
        </p:txBody>
      </p:sp>
      <p:sp>
        <p:nvSpPr>
          <p:cNvPr id="37" name="Google Shape;37;p8"/>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9"/>
          <p:cNvSpPr txBox="1"/>
          <p:nvPr>
            <p:ph type="title"/>
          </p:nvPr>
        </p:nvSpPr>
        <p:spPr>
          <a:xfrm>
            <a:off x="265500" y="1081675"/>
            <a:ext cx="4045200" cy="17862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42" name="Google Shape;42;p9"/>
          <p:cNvSpPr txBox="1"/>
          <p:nvPr>
            <p:ph idx="1" type="subTitle"/>
          </p:nvPr>
        </p:nvSpPr>
        <p:spPr>
          <a:xfrm>
            <a:off x="265500" y="2921401"/>
            <a:ext cx="4045200" cy="13455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SzPts val="1800"/>
              <a:buChar char="●"/>
              <a:defRPr>
                <a:highlight>
                  <a:schemeClr val="lt1"/>
                </a:highlight>
              </a:defRPr>
            </a:lvl1pPr>
            <a:lvl2pPr indent="-317500" lvl="1" marL="914400" rtl="0">
              <a:spcBef>
                <a:spcPts val="0"/>
              </a:spcBef>
              <a:spcAft>
                <a:spcPts val="0"/>
              </a:spcAft>
              <a:buSzPts val="1400"/>
              <a:buChar char="○"/>
              <a:defRPr>
                <a:highlight>
                  <a:schemeClr val="lt1"/>
                </a:highlight>
              </a:defRPr>
            </a:lvl2pPr>
            <a:lvl3pPr indent="-317500" lvl="2" marL="1371600" rtl="0">
              <a:spcBef>
                <a:spcPts val="0"/>
              </a:spcBef>
              <a:spcAft>
                <a:spcPts val="0"/>
              </a:spcAft>
              <a:buSzPts val="1400"/>
              <a:buChar char="■"/>
              <a:defRPr>
                <a:highlight>
                  <a:schemeClr val="lt1"/>
                </a:highlight>
              </a:defRPr>
            </a:lvl3pPr>
            <a:lvl4pPr indent="-317500" lvl="3" marL="1828800" rtl="0">
              <a:spcBef>
                <a:spcPts val="0"/>
              </a:spcBef>
              <a:spcAft>
                <a:spcPts val="0"/>
              </a:spcAft>
              <a:buSzPts val="1400"/>
              <a:buChar char="●"/>
              <a:defRPr>
                <a:highlight>
                  <a:schemeClr val="lt1"/>
                </a:highlight>
              </a:defRPr>
            </a:lvl4pPr>
            <a:lvl5pPr indent="-317500" lvl="4" marL="2286000" rtl="0">
              <a:spcBef>
                <a:spcPts val="0"/>
              </a:spcBef>
              <a:spcAft>
                <a:spcPts val="0"/>
              </a:spcAft>
              <a:buSzPts val="1400"/>
              <a:buChar char="○"/>
              <a:defRPr>
                <a:highlight>
                  <a:schemeClr val="lt1"/>
                </a:highlight>
              </a:defRPr>
            </a:lvl5pPr>
            <a:lvl6pPr indent="-317500" lvl="5" marL="2743200" rtl="0">
              <a:spcBef>
                <a:spcPts val="0"/>
              </a:spcBef>
              <a:spcAft>
                <a:spcPts val="0"/>
              </a:spcAft>
              <a:buSzPts val="1400"/>
              <a:buChar char="■"/>
              <a:defRPr>
                <a:highlight>
                  <a:schemeClr val="lt1"/>
                </a:highlight>
              </a:defRPr>
            </a:lvl6pPr>
            <a:lvl7pPr indent="-317500" lvl="6" marL="3200400" rtl="0">
              <a:spcBef>
                <a:spcPts val="0"/>
              </a:spcBef>
              <a:spcAft>
                <a:spcPts val="0"/>
              </a:spcAft>
              <a:buSzPts val="1400"/>
              <a:buChar char="●"/>
              <a:defRPr>
                <a:highlight>
                  <a:schemeClr val="lt1"/>
                </a:highlight>
              </a:defRPr>
            </a:lvl7pPr>
            <a:lvl8pPr indent="-317500" lvl="7" marL="3657600" rtl="0">
              <a:spcBef>
                <a:spcPts val="0"/>
              </a:spcBef>
              <a:spcAft>
                <a:spcPts val="0"/>
              </a:spcAft>
              <a:buSzPts val="1400"/>
              <a:buChar char="○"/>
              <a:defRPr>
                <a:highlight>
                  <a:schemeClr val="lt1"/>
                </a:highlight>
              </a:defRPr>
            </a:lvl8pPr>
            <a:lvl9pPr indent="-317500" lvl="8" marL="4114800" rtl="0">
              <a:spcBef>
                <a:spcPts val="0"/>
              </a:spcBef>
              <a:spcAft>
                <a:spcPts val="0"/>
              </a:spcAft>
              <a:buSzPts val="1400"/>
              <a:buChar char="■"/>
              <a:defRPr>
                <a:highlight>
                  <a:schemeClr val="lt1"/>
                </a:highlight>
              </a:defRPr>
            </a:lvl9pPr>
          </a:lstStyle>
          <a:p/>
        </p:txBody>
      </p:sp>
      <p:sp>
        <p:nvSpPr>
          <p:cNvPr id="44" name="Google Shape;44;p9"/>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800"/>
              <a:buNone/>
              <a:defRPr>
                <a:highlight>
                  <a:schemeClr val="dk1"/>
                </a:highlight>
              </a:defRPr>
            </a:lvl1pPr>
          </a:lstStyle>
          <a:p/>
        </p:txBody>
      </p:sp>
      <p:sp>
        <p:nvSpPr>
          <p:cNvPr id="47" name="Google Shape;47;p10"/>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op">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1pPr>
            <a:lvl2pPr lvl="1" rtl="0">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2pPr>
            <a:lvl3pPr lvl="2" rtl="0">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3pPr>
            <a:lvl4pPr lvl="3" rtl="0">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4pPr>
            <a:lvl5pPr lvl="4" rtl="0">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5pPr>
            <a:lvl6pPr lvl="5" rtl="0">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6pPr>
            <a:lvl7pPr lvl="6" rtl="0">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7pPr>
            <a:lvl8pPr lvl="7" rtl="0">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8pPr>
            <a:lvl9pPr lvl="8" rtl="0">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9pPr>
          </a:lstStyle>
          <a:p/>
        </p:txBody>
      </p:sp>
      <p:sp>
        <p:nvSpPr>
          <p:cNvPr id="7" name="Google Shape;7;p1"/>
          <p:cNvSpPr txBox="1"/>
          <p:nvPr>
            <p:ph idx="1" type="body"/>
          </p:nvPr>
        </p:nvSpPr>
        <p:spPr>
          <a:xfrm>
            <a:off x="311700" y="1234075"/>
            <a:ext cx="8520600" cy="33348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2"/>
              </a:buClr>
              <a:buSzPts val="1800"/>
              <a:buFont typeface="Playfair Display"/>
              <a:buChar char="●"/>
              <a:defRPr sz="1800">
                <a:solidFill>
                  <a:schemeClr val="dk2"/>
                </a:solidFill>
                <a:latin typeface="Playfair Display"/>
                <a:ea typeface="Playfair Display"/>
                <a:cs typeface="Playfair Display"/>
                <a:sym typeface="Playfair Display"/>
              </a:defRPr>
            </a:lvl1pPr>
            <a:lvl2pPr indent="-317500" lvl="1" marL="914400" rtl="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2pPr>
            <a:lvl3pPr indent="-317500" lvl="2" marL="1371600" rtl="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3pPr>
            <a:lvl4pPr indent="-317500" lvl="3" marL="1828800" rtl="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4pPr>
            <a:lvl5pPr indent="-317500" lvl="4" marL="2286000" rtl="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5pPr>
            <a:lvl6pPr indent="-317500" lvl="5" marL="2743200" rtl="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6pPr>
            <a:lvl7pPr indent="-317500" lvl="6" marL="3200400" rtl="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7pPr>
            <a:lvl8pPr indent="-317500" lvl="7" marL="3657600" rtl="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8pPr>
            <a:lvl9pPr indent="-317500" lvl="8" marL="4114800" rtl="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latin typeface="Playfair Display"/>
                <a:ea typeface="Playfair Display"/>
                <a:cs typeface="Playfair Display"/>
                <a:sym typeface="Playfair Display"/>
              </a:defRPr>
            </a:lvl1pPr>
            <a:lvl2pPr lvl="1" rtl="0" algn="r">
              <a:buNone/>
              <a:defRPr sz="1000">
                <a:solidFill>
                  <a:schemeClr val="dk2"/>
                </a:solidFill>
                <a:latin typeface="Playfair Display"/>
                <a:ea typeface="Playfair Display"/>
                <a:cs typeface="Playfair Display"/>
                <a:sym typeface="Playfair Display"/>
              </a:defRPr>
            </a:lvl2pPr>
            <a:lvl3pPr lvl="2" rtl="0" algn="r">
              <a:buNone/>
              <a:defRPr sz="1000">
                <a:solidFill>
                  <a:schemeClr val="dk2"/>
                </a:solidFill>
                <a:latin typeface="Playfair Display"/>
                <a:ea typeface="Playfair Display"/>
                <a:cs typeface="Playfair Display"/>
                <a:sym typeface="Playfair Display"/>
              </a:defRPr>
            </a:lvl3pPr>
            <a:lvl4pPr lvl="3" rtl="0" algn="r">
              <a:buNone/>
              <a:defRPr sz="1000">
                <a:solidFill>
                  <a:schemeClr val="dk2"/>
                </a:solidFill>
                <a:latin typeface="Playfair Display"/>
                <a:ea typeface="Playfair Display"/>
                <a:cs typeface="Playfair Display"/>
                <a:sym typeface="Playfair Display"/>
              </a:defRPr>
            </a:lvl4pPr>
            <a:lvl5pPr lvl="4" rtl="0" algn="r">
              <a:buNone/>
              <a:defRPr sz="1000">
                <a:solidFill>
                  <a:schemeClr val="dk2"/>
                </a:solidFill>
                <a:latin typeface="Playfair Display"/>
                <a:ea typeface="Playfair Display"/>
                <a:cs typeface="Playfair Display"/>
                <a:sym typeface="Playfair Display"/>
              </a:defRPr>
            </a:lvl5pPr>
            <a:lvl6pPr lvl="5" rtl="0" algn="r">
              <a:buNone/>
              <a:defRPr sz="1000">
                <a:solidFill>
                  <a:schemeClr val="dk2"/>
                </a:solidFill>
                <a:latin typeface="Playfair Display"/>
                <a:ea typeface="Playfair Display"/>
                <a:cs typeface="Playfair Display"/>
                <a:sym typeface="Playfair Display"/>
              </a:defRPr>
            </a:lvl6pPr>
            <a:lvl7pPr lvl="6" rtl="0" algn="r">
              <a:buNone/>
              <a:defRPr sz="1000">
                <a:solidFill>
                  <a:schemeClr val="dk2"/>
                </a:solidFill>
                <a:latin typeface="Playfair Display"/>
                <a:ea typeface="Playfair Display"/>
                <a:cs typeface="Playfair Display"/>
                <a:sym typeface="Playfair Display"/>
              </a:defRPr>
            </a:lvl7pPr>
            <a:lvl8pPr lvl="7" rtl="0" algn="r">
              <a:buNone/>
              <a:defRPr sz="1000">
                <a:solidFill>
                  <a:schemeClr val="dk2"/>
                </a:solidFill>
                <a:latin typeface="Playfair Display"/>
                <a:ea typeface="Playfair Display"/>
                <a:cs typeface="Playfair Display"/>
                <a:sym typeface="Playfair Display"/>
              </a:defRPr>
            </a:lvl8pPr>
            <a:lvl9pPr lvl="8" rtl="0" algn="r">
              <a:buNone/>
              <a:defRPr sz="1000">
                <a:solidFill>
                  <a:schemeClr val="dk2"/>
                </a:solidFill>
                <a:latin typeface="Playfair Display"/>
                <a:ea typeface="Playfair Display"/>
                <a:cs typeface="Playfair Display"/>
                <a:sym typeface="Playfair Display"/>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14.png"/><Relationship Id="rId5"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6.png"/><Relationship Id="rId5" Type="http://schemas.openxmlformats.org/officeDocument/2006/relationships/image" Target="../media/image11.png"/><Relationship Id="rId6"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5.png"/><Relationship Id="rId5"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image" Target="../media/image9.png"/><Relationship Id="rId5"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 name="Shape 57"/>
        <p:cNvGrpSpPr/>
        <p:nvPr/>
      </p:nvGrpSpPr>
      <p:grpSpPr>
        <a:xfrm>
          <a:off x="0" y="0"/>
          <a:ext cx="0" cy="0"/>
          <a:chOff x="0" y="0"/>
          <a:chExt cx="0" cy="0"/>
        </a:xfrm>
      </p:grpSpPr>
      <p:sp>
        <p:nvSpPr>
          <p:cNvPr id="58" name="Google Shape;58;p13"/>
          <p:cNvSpPr txBox="1"/>
          <p:nvPr>
            <p:ph type="ctrTitle"/>
          </p:nvPr>
        </p:nvSpPr>
        <p:spPr>
          <a:xfrm>
            <a:off x="344250" y="1081200"/>
            <a:ext cx="8455500" cy="16554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  </a:t>
            </a:r>
            <a:r>
              <a:rPr lang="en"/>
              <a:t>Songs Analysis with</a:t>
            </a:r>
            <a:r>
              <a:rPr lang="en">
                <a:highlight>
                  <a:schemeClr val="lt1"/>
                </a:highlight>
              </a:rPr>
              <a:t> </a:t>
            </a:r>
            <a:r>
              <a:rPr lang="en">
                <a:solidFill>
                  <a:srgbClr val="FF9900"/>
                </a:solidFill>
              </a:rPr>
              <a:t>Power BI</a:t>
            </a:r>
            <a:endParaRPr>
              <a:solidFill>
                <a:srgbClr val="FF9900"/>
              </a:solidFill>
            </a:endParaRPr>
          </a:p>
        </p:txBody>
      </p:sp>
      <p:sp>
        <p:nvSpPr>
          <p:cNvPr id="59" name="Google Shape;59;p13"/>
          <p:cNvSpPr txBox="1"/>
          <p:nvPr>
            <p:ph idx="1" type="subTitle"/>
          </p:nvPr>
        </p:nvSpPr>
        <p:spPr>
          <a:xfrm>
            <a:off x="344250" y="3550650"/>
            <a:ext cx="4910100" cy="577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By Piyush Kadam</a:t>
            </a:r>
            <a:endParaRPr/>
          </a:p>
        </p:txBody>
      </p:sp>
      <p:pic>
        <p:nvPicPr>
          <p:cNvPr id="60" name="Google Shape;60;p13"/>
          <p:cNvPicPr preferRelativeResize="0"/>
          <p:nvPr/>
        </p:nvPicPr>
        <p:blipFill>
          <a:blip r:embed="rId3">
            <a:alphaModFix/>
          </a:blip>
          <a:stretch>
            <a:fillRect/>
          </a:stretch>
        </p:blipFill>
        <p:spPr>
          <a:xfrm>
            <a:off x="638925" y="1295950"/>
            <a:ext cx="2727771" cy="577800"/>
          </a:xfrm>
          <a:prstGeom prst="rect">
            <a:avLst/>
          </a:prstGeom>
          <a:noFill/>
          <a:ln>
            <a:noFill/>
          </a:ln>
        </p:spPr>
      </p:pic>
      <p:pic>
        <p:nvPicPr>
          <p:cNvPr id="61" name="Google Shape;61;p13"/>
          <p:cNvPicPr preferRelativeResize="0"/>
          <p:nvPr/>
        </p:nvPicPr>
        <p:blipFill>
          <a:blip r:embed="rId4">
            <a:alphaModFix/>
          </a:blip>
          <a:stretch>
            <a:fillRect/>
          </a:stretch>
        </p:blipFill>
        <p:spPr>
          <a:xfrm>
            <a:off x="7914575" y="2057125"/>
            <a:ext cx="885176" cy="5146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pic>
        <p:nvPicPr>
          <p:cNvPr id="195" name="Google Shape;195;p22"/>
          <p:cNvPicPr preferRelativeResize="0"/>
          <p:nvPr/>
        </p:nvPicPr>
        <p:blipFill>
          <a:blip r:embed="rId3">
            <a:alphaModFix/>
          </a:blip>
          <a:stretch>
            <a:fillRect/>
          </a:stretch>
        </p:blipFill>
        <p:spPr>
          <a:xfrm>
            <a:off x="7509175" y="88900"/>
            <a:ext cx="1562100" cy="366800"/>
          </a:xfrm>
          <a:prstGeom prst="rect">
            <a:avLst/>
          </a:prstGeom>
          <a:noFill/>
          <a:ln>
            <a:noFill/>
          </a:ln>
        </p:spPr>
      </p:pic>
      <p:sp>
        <p:nvSpPr>
          <p:cNvPr id="196" name="Google Shape;196;p22"/>
          <p:cNvSpPr txBox="1"/>
          <p:nvPr>
            <p:ph type="title"/>
          </p:nvPr>
        </p:nvSpPr>
        <p:spPr>
          <a:xfrm>
            <a:off x="27600" y="-14050"/>
            <a:ext cx="6711600" cy="572700"/>
          </a:xfrm>
          <a:prstGeom prst="rect">
            <a:avLst/>
          </a:prstGeom>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400"/>
              <a:t>Recommendations for Content Optimization  :-</a:t>
            </a:r>
            <a:endParaRPr b="1" sz="2400"/>
          </a:p>
        </p:txBody>
      </p:sp>
      <p:sp>
        <p:nvSpPr>
          <p:cNvPr id="197" name="Google Shape;197;p22"/>
          <p:cNvSpPr/>
          <p:nvPr/>
        </p:nvSpPr>
        <p:spPr>
          <a:xfrm>
            <a:off x="4628801" y="708400"/>
            <a:ext cx="4322100" cy="300300"/>
          </a:xfrm>
          <a:prstGeom prst="rect">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lang="en">
                <a:solidFill>
                  <a:srgbClr val="FFFFFF"/>
                </a:solidFill>
                <a:latin typeface="Roboto"/>
                <a:ea typeface="Roboto"/>
                <a:cs typeface="Roboto"/>
                <a:sym typeface="Roboto"/>
              </a:rPr>
              <a:t>RECOMMENDATIONS </a:t>
            </a:r>
            <a:endParaRPr b="1">
              <a:solidFill>
                <a:srgbClr val="FFFFFF"/>
              </a:solidFill>
              <a:latin typeface="Roboto"/>
              <a:ea typeface="Roboto"/>
              <a:cs typeface="Roboto"/>
              <a:sym typeface="Roboto"/>
            </a:endParaRPr>
          </a:p>
        </p:txBody>
      </p:sp>
      <p:sp>
        <p:nvSpPr>
          <p:cNvPr id="198" name="Google Shape;198;p22"/>
          <p:cNvSpPr/>
          <p:nvPr/>
        </p:nvSpPr>
        <p:spPr>
          <a:xfrm>
            <a:off x="155102" y="708400"/>
            <a:ext cx="4416900" cy="300300"/>
          </a:xfrm>
          <a:prstGeom prst="rect">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INSIGHTS </a:t>
            </a:r>
            <a:endParaRPr b="1"/>
          </a:p>
        </p:txBody>
      </p:sp>
      <p:grpSp>
        <p:nvGrpSpPr>
          <p:cNvPr id="199" name="Google Shape;199;p22"/>
          <p:cNvGrpSpPr/>
          <p:nvPr/>
        </p:nvGrpSpPr>
        <p:grpSpPr>
          <a:xfrm>
            <a:off x="154609" y="1123002"/>
            <a:ext cx="8796756" cy="1064746"/>
            <a:chOff x="943717" y="3098500"/>
            <a:chExt cx="7257451" cy="686313"/>
          </a:xfrm>
        </p:grpSpPr>
        <p:sp>
          <p:nvSpPr>
            <p:cNvPr id="200" name="Google Shape;200;p22"/>
            <p:cNvSpPr/>
            <p:nvPr/>
          </p:nvSpPr>
          <p:spPr>
            <a:xfrm>
              <a:off x="4635368" y="3098500"/>
              <a:ext cx="3565800" cy="674400"/>
            </a:xfrm>
            <a:prstGeom prst="rect">
              <a:avLst/>
            </a:prstGeom>
            <a:solidFill>
              <a:srgbClr val="0C57D3"/>
            </a:solidFill>
            <a:ln>
              <a:noFill/>
            </a:ln>
          </p:spPr>
          <p:txBody>
            <a:bodyPr anchorCtr="0" anchor="ctr" bIns="91425" lIns="91425" spcFirstLastPara="1" rIns="91425" wrap="square" tIns="91425">
              <a:noAutofit/>
            </a:bodyPr>
            <a:lstStyle/>
            <a:p>
              <a:pPr indent="-323850" lvl="0" marL="457200" rtl="0" algn="l">
                <a:lnSpc>
                  <a:spcPct val="115000"/>
                </a:lnSpc>
                <a:spcBef>
                  <a:spcPts val="1200"/>
                </a:spcBef>
                <a:spcAft>
                  <a:spcPts val="0"/>
                </a:spcAft>
                <a:buClr>
                  <a:srgbClr val="FF9900"/>
                </a:buClr>
                <a:buSzPts val="1500"/>
                <a:buChar char="●"/>
              </a:pPr>
              <a:r>
                <a:rPr b="1" lang="en" sz="1200">
                  <a:solidFill>
                    <a:srgbClr val="FF9900"/>
                  </a:solidFill>
                  <a:latin typeface="Roboto"/>
                  <a:ea typeface="Roboto"/>
                  <a:cs typeface="Roboto"/>
                  <a:sym typeface="Roboto"/>
                </a:rPr>
                <a:t>Consistently use these high-performing tags in your video descriptions and titles to boost visibility and attract more viewers.</a:t>
              </a:r>
              <a:endParaRPr b="1" sz="1200">
                <a:solidFill>
                  <a:srgbClr val="FF9900"/>
                </a:solidFill>
                <a:latin typeface="Roboto"/>
                <a:ea typeface="Roboto"/>
                <a:cs typeface="Roboto"/>
                <a:sym typeface="Roboto"/>
              </a:endParaRPr>
            </a:p>
            <a:p>
              <a:pPr indent="0" lvl="0" marL="457200" rtl="0" algn="l">
                <a:lnSpc>
                  <a:spcPct val="115000"/>
                </a:lnSpc>
                <a:spcBef>
                  <a:spcPts val="1200"/>
                </a:spcBef>
                <a:spcAft>
                  <a:spcPts val="0"/>
                </a:spcAft>
                <a:buNone/>
              </a:pPr>
              <a:r>
                <a:t/>
              </a:r>
              <a:endParaRPr b="1" sz="1100">
                <a:solidFill>
                  <a:srgbClr val="FF9900"/>
                </a:solidFill>
                <a:latin typeface="Roboto"/>
                <a:ea typeface="Roboto"/>
                <a:cs typeface="Roboto"/>
                <a:sym typeface="Roboto"/>
              </a:endParaRPr>
            </a:p>
          </p:txBody>
        </p:sp>
        <p:sp>
          <p:nvSpPr>
            <p:cNvPr id="201" name="Google Shape;201;p22"/>
            <p:cNvSpPr/>
            <p:nvPr/>
          </p:nvSpPr>
          <p:spPr>
            <a:xfrm>
              <a:off x="943717" y="3098500"/>
              <a:ext cx="3644100" cy="674400"/>
            </a:xfrm>
            <a:prstGeom prst="rect">
              <a:avLst/>
            </a:prstGeom>
            <a:solidFill>
              <a:srgbClr val="0C57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22"/>
            <p:cNvSpPr/>
            <p:nvPr/>
          </p:nvSpPr>
          <p:spPr>
            <a:xfrm>
              <a:off x="1632122" y="3098513"/>
              <a:ext cx="674400" cy="674400"/>
            </a:xfrm>
            <a:prstGeom prst="rtTriangle">
              <a:avLst/>
            </a:prstGeom>
            <a:solidFill>
              <a:srgbClr val="0E63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22"/>
            <p:cNvSpPr/>
            <p:nvPr/>
          </p:nvSpPr>
          <p:spPr>
            <a:xfrm>
              <a:off x="944136" y="3110413"/>
              <a:ext cx="687600" cy="674400"/>
            </a:xfrm>
            <a:prstGeom prst="rtTriangle">
              <a:avLst/>
            </a:prstGeom>
            <a:solidFill>
              <a:srgbClr val="307A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800"/>
            </a:p>
          </p:txBody>
        </p:sp>
        <p:sp>
          <p:nvSpPr>
            <p:cNvPr id="204" name="Google Shape;204;p22"/>
            <p:cNvSpPr/>
            <p:nvPr/>
          </p:nvSpPr>
          <p:spPr>
            <a:xfrm>
              <a:off x="1210848" y="3098557"/>
              <a:ext cx="425700" cy="409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600">
                  <a:solidFill>
                    <a:srgbClr val="FFFFFF"/>
                  </a:solidFill>
                  <a:latin typeface="Roboto"/>
                  <a:ea typeface="Roboto"/>
                  <a:cs typeface="Roboto"/>
                  <a:sym typeface="Roboto"/>
                </a:rPr>
                <a:t>1</a:t>
              </a:r>
              <a:endParaRPr sz="1600">
                <a:solidFill>
                  <a:srgbClr val="FFFFFF"/>
                </a:solidFill>
                <a:latin typeface="Roboto"/>
                <a:ea typeface="Roboto"/>
                <a:cs typeface="Roboto"/>
                <a:sym typeface="Roboto"/>
              </a:endParaRPr>
            </a:p>
          </p:txBody>
        </p:sp>
        <p:sp>
          <p:nvSpPr>
            <p:cNvPr id="205" name="Google Shape;205;p22"/>
            <p:cNvSpPr/>
            <p:nvPr/>
          </p:nvSpPr>
          <p:spPr>
            <a:xfrm>
              <a:off x="1704731" y="3098550"/>
              <a:ext cx="2846700" cy="67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solidFill>
                    <a:schemeClr val="lt1"/>
                  </a:solidFill>
                  <a:latin typeface="Roboto"/>
                  <a:ea typeface="Roboto"/>
                  <a:cs typeface="Roboto"/>
                  <a:sym typeface="Roboto"/>
                </a:rPr>
                <a:t>Tags like ['hindi songs', '2021 hindi songs', 'new hindi songs', '2021 new songs', 't-series', 'tseries', 'tseries songs', 'new song', 'hit songs 2021', '2021 film songs', 'bollywood songs', '2021 songs', 'hindi 2021 songs', 'film songs', 'hindi movie songs'] have the highest total view count (962) with views 6.</a:t>
              </a:r>
              <a:r>
                <a:rPr b="1" lang="en" sz="1000">
                  <a:solidFill>
                    <a:schemeClr val="lt1"/>
                  </a:solidFill>
                  <a:latin typeface="Roboto"/>
                  <a:ea typeface="Roboto"/>
                  <a:cs typeface="Roboto"/>
                  <a:sym typeface="Roboto"/>
                </a:rPr>
                <a:t>,</a:t>
              </a:r>
              <a:r>
                <a:rPr b="1" lang="en" sz="1000">
                  <a:solidFill>
                    <a:schemeClr val="lt1"/>
                  </a:solidFill>
                  <a:latin typeface="Roboto"/>
                  <a:ea typeface="Roboto"/>
                  <a:cs typeface="Roboto"/>
                  <a:sym typeface="Roboto"/>
                </a:rPr>
                <a:t>9 bn.</a:t>
              </a:r>
              <a:endParaRPr b="1" sz="1000">
                <a:solidFill>
                  <a:schemeClr val="lt1"/>
                </a:solidFill>
                <a:latin typeface="Roboto"/>
                <a:ea typeface="Roboto"/>
                <a:cs typeface="Roboto"/>
                <a:sym typeface="Roboto"/>
              </a:endParaRPr>
            </a:p>
          </p:txBody>
        </p:sp>
      </p:grpSp>
      <p:grpSp>
        <p:nvGrpSpPr>
          <p:cNvPr id="206" name="Google Shape;206;p22"/>
          <p:cNvGrpSpPr/>
          <p:nvPr/>
        </p:nvGrpSpPr>
        <p:grpSpPr>
          <a:xfrm>
            <a:off x="154501" y="3663076"/>
            <a:ext cx="8796981" cy="1100790"/>
            <a:chOff x="943715" y="4469000"/>
            <a:chExt cx="7257636" cy="674462"/>
          </a:xfrm>
        </p:grpSpPr>
        <p:sp>
          <p:nvSpPr>
            <p:cNvPr id="207" name="Google Shape;207;p22"/>
            <p:cNvSpPr/>
            <p:nvPr/>
          </p:nvSpPr>
          <p:spPr>
            <a:xfrm>
              <a:off x="4635551" y="4469000"/>
              <a:ext cx="3565800" cy="674400"/>
            </a:xfrm>
            <a:prstGeom prst="rect">
              <a:avLst/>
            </a:prstGeom>
            <a:solidFill>
              <a:srgbClr val="0C57D3"/>
            </a:solidFill>
            <a:ln>
              <a:noFill/>
            </a:ln>
          </p:spPr>
          <p:txBody>
            <a:bodyPr anchorCtr="0" anchor="ctr" bIns="91425" lIns="91425" spcFirstLastPara="1" rIns="91425" wrap="square" tIns="91425">
              <a:noAutofit/>
            </a:bodyPr>
            <a:lstStyle/>
            <a:p>
              <a:pPr indent="-304800" lvl="0" marL="457200" marR="0" rtl="0" algn="l">
                <a:lnSpc>
                  <a:spcPct val="115000"/>
                </a:lnSpc>
                <a:spcBef>
                  <a:spcPts val="0"/>
                </a:spcBef>
                <a:spcAft>
                  <a:spcPts val="0"/>
                </a:spcAft>
                <a:buClr>
                  <a:srgbClr val="FF9900"/>
                </a:buClr>
                <a:buSzPts val="1200"/>
                <a:buFont typeface="Roboto"/>
                <a:buChar char="●"/>
              </a:pPr>
              <a:r>
                <a:rPr b="1" lang="en" sz="1200">
                  <a:solidFill>
                    <a:srgbClr val="FF9900"/>
                  </a:solidFill>
                  <a:latin typeface="Roboto"/>
                  <a:ea typeface="Roboto"/>
                  <a:cs typeface="Roboto"/>
                  <a:sym typeface="Roboto"/>
                </a:rPr>
                <a:t>Aim to produce videos within these durations to enhance viewer engagement and retention.</a:t>
              </a:r>
              <a:endParaRPr b="1" sz="1200">
                <a:solidFill>
                  <a:srgbClr val="FF9900"/>
                </a:solidFill>
                <a:latin typeface="Roboto"/>
                <a:ea typeface="Roboto"/>
                <a:cs typeface="Roboto"/>
                <a:sym typeface="Roboto"/>
              </a:endParaRPr>
            </a:p>
          </p:txBody>
        </p:sp>
        <p:sp>
          <p:nvSpPr>
            <p:cNvPr id="208" name="Google Shape;208;p22"/>
            <p:cNvSpPr/>
            <p:nvPr/>
          </p:nvSpPr>
          <p:spPr>
            <a:xfrm>
              <a:off x="943715" y="4469050"/>
              <a:ext cx="3644100" cy="674400"/>
            </a:xfrm>
            <a:prstGeom prst="rect">
              <a:avLst/>
            </a:prstGeom>
            <a:solidFill>
              <a:srgbClr val="0C57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22"/>
            <p:cNvSpPr/>
            <p:nvPr/>
          </p:nvSpPr>
          <p:spPr>
            <a:xfrm>
              <a:off x="1632122" y="4469063"/>
              <a:ext cx="674400" cy="674400"/>
            </a:xfrm>
            <a:prstGeom prst="rtTriangle">
              <a:avLst/>
            </a:prstGeom>
            <a:solidFill>
              <a:srgbClr val="0E63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22"/>
            <p:cNvSpPr/>
            <p:nvPr/>
          </p:nvSpPr>
          <p:spPr>
            <a:xfrm>
              <a:off x="943723" y="4469063"/>
              <a:ext cx="687600" cy="674400"/>
            </a:xfrm>
            <a:prstGeom prst="rtTriangle">
              <a:avLst/>
            </a:prstGeom>
            <a:solidFill>
              <a:srgbClr val="307A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22"/>
            <p:cNvSpPr/>
            <p:nvPr/>
          </p:nvSpPr>
          <p:spPr>
            <a:xfrm>
              <a:off x="1210848" y="4469107"/>
              <a:ext cx="425700" cy="409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600">
                  <a:solidFill>
                    <a:srgbClr val="FFFFFF"/>
                  </a:solidFill>
                  <a:latin typeface="Roboto"/>
                  <a:ea typeface="Roboto"/>
                  <a:cs typeface="Roboto"/>
                  <a:sym typeface="Roboto"/>
                </a:rPr>
                <a:t>3</a:t>
              </a:r>
              <a:endParaRPr sz="1600">
                <a:solidFill>
                  <a:srgbClr val="FFFFFF"/>
                </a:solidFill>
                <a:latin typeface="Roboto"/>
                <a:ea typeface="Roboto"/>
                <a:cs typeface="Roboto"/>
                <a:sym typeface="Roboto"/>
              </a:endParaRPr>
            </a:p>
          </p:txBody>
        </p:sp>
      </p:grpSp>
      <p:grpSp>
        <p:nvGrpSpPr>
          <p:cNvPr id="212" name="Google Shape;212;p22"/>
          <p:cNvGrpSpPr/>
          <p:nvPr/>
        </p:nvGrpSpPr>
        <p:grpSpPr>
          <a:xfrm>
            <a:off x="154626" y="2383811"/>
            <a:ext cx="8796756" cy="1100769"/>
            <a:chOff x="943717" y="3098500"/>
            <a:chExt cx="7257451" cy="674450"/>
          </a:xfrm>
        </p:grpSpPr>
        <p:sp>
          <p:nvSpPr>
            <p:cNvPr id="213" name="Google Shape;213;p22"/>
            <p:cNvSpPr/>
            <p:nvPr/>
          </p:nvSpPr>
          <p:spPr>
            <a:xfrm>
              <a:off x="4635368" y="3098500"/>
              <a:ext cx="3565800" cy="674400"/>
            </a:xfrm>
            <a:prstGeom prst="rect">
              <a:avLst/>
            </a:prstGeom>
            <a:solidFill>
              <a:srgbClr val="0C57D3"/>
            </a:solidFill>
            <a:ln>
              <a:noFill/>
            </a:ln>
          </p:spPr>
          <p:txBody>
            <a:bodyPr anchorCtr="0" anchor="ctr" bIns="91425" lIns="91425" spcFirstLastPara="1" rIns="91425" wrap="square" tIns="91425">
              <a:noAutofit/>
            </a:bodyPr>
            <a:lstStyle/>
            <a:p>
              <a:pPr indent="-304800" lvl="0" marL="457200" rtl="0" algn="l">
                <a:lnSpc>
                  <a:spcPct val="115000"/>
                </a:lnSpc>
                <a:spcBef>
                  <a:spcPts val="0"/>
                </a:spcBef>
                <a:spcAft>
                  <a:spcPts val="0"/>
                </a:spcAft>
                <a:buClr>
                  <a:srgbClr val="FF9900"/>
                </a:buClr>
                <a:buSzPts val="1200"/>
                <a:buFont typeface="Roboto"/>
                <a:buChar char="●"/>
              </a:pPr>
              <a:r>
                <a:rPr b="1" lang="en" sz="1200">
                  <a:solidFill>
                    <a:srgbClr val="FF9900"/>
                  </a:solidFill>
                  <a:latin typeface="Roboto"/>
                  <a:ea typeface="Roboto"/>
                  <a:cs typeface="Roboto"/>
                  <a:sym typeface="Roboto"/>
                </a:rPr>
                <a:t>Schedule video uploads during these peak times, particularly around 10 AM to 11 PM and 5 PM to 6 PM, to maximize exposure and engagement.</a:t>
              </a:r>
              <a:endParaRPr sz="800">
                <a:solidFill>
                  <a:srgbClr val="FFFFFF"/>
                </a:solidFill>
                <a:latin typeface="Roboto"/>
                <a:ea typeface="Roboto"/>
                <a:cs typeface="Roboto"/>
                <a:sym typeface="Roboto"/>
              </a:endParaRPr>
            </a:p>
          </p:txBody>
        </p:sp>
        <p:sp>
          <p:nvSpPr>
            <p:cNvPr id="214" name="Google Shape;214;p22"/>
            <p:cNvSpPr/>
            <p:nvPr/>
          </p:nvSpPr>
          <p:spPr>
            <a:xfrm>
              <a:off x="943717" y="3098500"/>
              <a:ext cx="3644100" cy="674400"/>
            </a:xfrm>
            <a:prstGeom prst="rect">
              <a:avLst/>
            </a:prstGeom>
            <a:solidFill>
              <a:srgbClr val="0C57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22"/>
            <p:cNvSpPr/>
            <p:nvPr/>
          </p:nvSpPr>
          <p:spPr>
            <a:xfrm>
              <a:off x="1632122" y="3098513"/>
              <a:ext cx="674400" cy="674400"/>
            </a:xfrm>
            <a:prstGeom prst="rtTriangle">
              <a:avLst/>
            </a:prstGeom>
            <a:solidFill>
              <a:srgbClr val="0E63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22"/>
            <p:cNvSpPr/>
            <p:nvPr/>
          </p:nvSpPr>
          <p:spPr>
            <a:xfrm>
              <a:off x="943723" y="3098513"/>
              <a:ext cx="687600" cy="674400"/>
            </a:xfrm>
            <a:prstGeom prst="rtTriangle">
              <a:avLst/>
            </a:prstGeom>
            <a:solidFill>
              <a:srgbClr val="307A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22"/>
            <p:cNvSpPr/>
            <p:nvPr/>
          </p:nvSpPr>
          <p:spPr>
            <a:xfrm>
              <a:off x="1704735" y="3098550"/>
              <a:ext cx="2883000" cy="674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en" sz="1000">
                  <a:solidFill>
                    <a:schemeClr val="lt1"/>
                  </a:solidFill>
                  <a:latin typeface="Roboto"/>
                  <a:ea typeface="Roboto"/>
                  <a:cs typeface="Roboto"/>
                  <a:sym typeface="Roboto"/>
                </a:rPr>
                <a:t>top published time is 17 pm to 18 pm and count for this is 2374 with view % is 18.92% but ,</a:t>
              </a:r>
              <a:endParaRPr b="1" sz="1000">
                <a:solidFill>
                  <a:schemeClr val="lt1"/>
                </a:solidFill>
                <a:latin typeface="Roboto"/>
                <a:ea typeface="Roboto"/>
                <a:cs typeface="Roboto"/>
                <a:sym typeface="Roboto"/>
              </a:endParaRPr>
            </a:p>
            <a:p>
              <a:pPr indent="0" lvl="0" marL="0" marR="0" rtl="0" algn="l">
                <a:lnSpc>
                  <a:spcPct val="100000"/>
                </a:lnSpc>
                <a:spcBef>
                  <a:spcPts val="0"/>
                </a:spcBef>
                <a:spcAft>
                  <a:spcPts val="0"/>
                </a:spcAft>
                <a:buNone/>
              </a:pPr>
              <a:r>
                <a:t/>
              </a:r>
              <a:endParaRPr b="1" sz="1000">
                <a:solidFill>
                  <a:schemeClr val="lt1"/>
                </a:solidFill>
                <a:latin typeface="Roboto"/>
                <a:ea typeface="Roboto"/>
                <a:cs typeface="Roboto"/>
                <a:sym typeface="Roboto"/>
              </a:endParaRPr>
            </a:p>
            <a:p>
              <a:pPr indent="0" lvl="0" marL="0" marR="0" rtl="0" algn="l">
                <a:lnSpc>
                  <a:spcPct val="100000"/>
                </a:lnSpc>
                <a:spcBef>
                  <a:spcPts val="0"/>
                </a:spcBef>
                <a:spcAft>
                  <a:spcPts val="0"/>
                </a:spcAft>
                <a:buNone/>
              </a:pPr>
              <a:r>
                <a:rPr b="1" lang="en" sz="1000">
                  <a:solidFill>
                    <a:schemeClr val="lt1"/>
                  </a:solidFill>
                  <a:latin typeface="Roboto"/>
                  <a:ea typeface="Roboto"/>
                  <a:cs typeface="Roboto"/>
                  <a:sym typeface="Roboto"/>
                </a:rPr>
                <a:t>The 5 th most </a:t>
              </a:r>
              <a:r>
                <a:rPr b="1" lang="en" sz="1000">
                  <a:solidFill>
                    <a:schemeClr val="lt1"/>
                  </a:solidFill>
                  <a:latin typeface="Roboto"/>
                  <a:ea typeface="Roboto"/>
                  <a:cs typeface="Roboto"/>
                  <a:sym typeface="Roboto"/>
                </a:rPr>
                <a:t>published</a:t>
              </a:r>
              <a:r>
                <a:rPr b="1" lang="en" sz="1000">
                  <a:solidFill>
                    <a:schemeClr val="lt1"/>
                  </a:solidFill>
                  <a:latin typeface="Roboto"/>
                  <a:ea typeface="Roboto"/>
                  <a:cs typeface="Roboto"/>
                  <a:sym typeface="Roboto"/>
                </a:rPr>
                <a:t> hour i.e. 10 am to 11 pm </a:t>
              </a:r>
              <a:r>
                <a:rPr b="1" lang="en" sz="1000">
                  <a:solidFill>
                    <a:schemeClr val="lt1"/>
                  </a:solidFill>
                  <a:latin typeface="Roboto"/>
                  <a:ea typeface="Roboto"/>
                  <a:cs typeface="Roboto"/>
                  <a:sym typeface="Roboto"/>
                </a:rPr>
                <a:t>with</a:t>
              </a:r>
              <a:r>
                <a:rPr b="1" lang="en" sz="1000">
                  <a:solidFill>
                    <a:schemeClr val="lt1"/>
                  </a:solidFill>
                  <a:latin typeface="Roboto"/>
                  <a:ea typeface="Roboto"/>
                  <a:cs typeface="Roboto"/>
                  <a:sym typeface="Roboto"/>
                </a:rPr>
                <a:t> 1665 published </a:t>
              </a:r>
              <a:r>
                <a:rPr b="1" lang="en" sz="1000">
                  <a:solidFill>
                    <a:schemeClr val="lt1"/>
                  </a:solidFill>
                  <a:latin typeface="Roboto"/>
                  <a:ea typeface="Roboto"/>
                  <a:cs typeface="Roboto"/>
                  <a:sym typeface="Roboto"/>
                </a:rPr>
                <a:t>video</a:t>
              </a:r>
              <a:r>
                <a:rPr b="1" lang="en" sz="1000">
                  <a:solidFill>
                    <a:schemeClr val="lt1"/>
                  </a:solidFill>
                  <a:latin typeface="Roboto"/>
                  <a:ea typeface="Roboto"/>
                  <a:cs typeface="Roboto"/>
                  <a:sym typeface="Roboto"/>
                </a:rPr>
                <a:t> having 38.18% of views.</a:t>
              </a:r>
              <a:endParaRPr sz="1000">
                <a:solidFill>
                  <a:schemeClr val="lt1"/>
                </a:solidFill>
                <a:latin typeface="Roboto"/>
                <a:ea typeface="Roboto"/>
                <a:cs typeface="Roboto"/>
                <a:sym typeface="Roboto"/>
              </a:endParaRPr>
            </a:p>
          </p:txBody>
        </p:sp>
        <p:sp>
          <p:nvSpPr>
            <p:cNvPr id="218" name="Google Shape;218;p22"/>
            <p:cNvSpPr/>
            <p:nvPr/>
          </p:nvSpPr>
          <p:spPr>
            <a:xfrm>
              <a:off x="1210848" y="3098557"/>
              <a:ext cx="425700" cy="409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600">
                  <a:solidFill>
                    <a:srgbClr val="FFFFFF"/>
                  </a:solidFill>
                  <a:latin typeface="Roboto"/>
                  <a:ea typeface="Roboto"/>
                  <a:cs typeface="Roboto"/>
                  <a:sym typeface="Roboto"/>
                </a:rPr>
                <a:t>2</a:t>
              </a:r>
              <a:endParaRPr sz="1600">
                <a:solidFill>
                  <a:srgbClr val="FFFFFF"/>
                </a:solidFill>
                <a:latin typeface="Roboto"/>
                <a:ea typeface="Roboto"/>
                <a:cs typeface="Roboto"/>
                <a:sym typeface="Roboto"/>
              </a:endParaRPr>
            </a:p>
          </p:txBody>
        </p:sp>
      </p:grpSp>
      <p:sp>
        <p:nvSpPr>
          <p:cNvPr id="219" name="Google Shape;219;p22"/>
          <p:cNvSpPr txBox="1"/>
          <p:nvPr/>
        </p:nvSpPr>
        <p:spPr>
          <a:xfrm>
            <a:off x="154625" y="1679700"/>
            <a:ext cx="682800" cy="30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300">
                <a:solidFill>
                  <a:schemeClr val="dk2"/>
                </a:solidFill>
                <a:latin typeface="Playfair Display"/>
                <a:ea typeface="Playfair Display"/>
                <a:cs typeface="Playfair Display"/>
                <a:sym typeface="Playfair Display"/>
              </a:rPr>
              <a:t>Tags</a:t>
            </a:r>
            <a:endParaRPr b="1" sz="1300">
              <a:solidFill>
                <a:schemeClr val="dk2"/>
              </a:solidFill>
              <a:latin typeface="Playfair Display"/>
              <a:ea typeface="Playfair Display"/>
              <a:cs typeface="Playfair Display"/>
              <a:sym typeface="Playfair Display"/>
            </a:endParaRPr>
          </a:p>
        </p:txBody>
      </p:sp>
      <p:sp>
        <p:nvSpPr>
          <p:cNvPr id="220" name="Google Shape;220;p22"/>
          <p:cNvSpPr txBox="1"/>
          <p:nvPr/>
        </p:nvSpPr>
        <p:spPr>
          <a:xfrm>
            <a:off x="116675" y="3101050"/>
            <a:ext cx="758700" cy="30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solidFill>
                  <a:schemeClr val="dk2"/>
                </a:solidFill>
                <a:latin typeface="Playfair Display"/>
                <a:ea typeface="Playfair Display"/>
                <a:cs typeface="Playfair Display"/>
                <a:sym typeface="Playfair Display"/>
              </a:rPr>
              <a:t>Schedule</a:t>
            </a:r>
            <a:endParaRPr b="1" sz="1000">
              <a:solidFill>
                <a:schemeClr val="dk2"/>
              </a:solidFill>
              <a:latin typeface="Playfair Display"/>
              <a:ea typeface="Playfair Display"/>
              <a:cs typeface="Playfair Display"/>
              <a:sym typeface="Playfair Display"/>
            </a:endParaRPr>
          </a:p>
        </p:txBody>
      </p:sp>
      <p:sp>
        <p:nvSpPr>
          <p:cNvPr id="221" name="Google Shape;221;p22"/>
          <p:cNvSpPr txBox="1"/>
          <p:nvPr/>
        </p:nvSpPr>
        <p:spPr>
          <a:xfrm>
            <a:off x="79025" y="4463475"/>
            <a:ext cx="834000" cy="30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100">
                <a:solidFill>
                  <a:schemeClr val="dk2"/>
                </a:solidFill>
                <a:latin typeface="Playfair Display"/>
                <a:ea typeface="Playfair Display"/>
                <a:cs typeface="Playfair Display"/>
                <a:sym typeface="Playfair Display"/>
              </a:rPr>
              <a:t> Duration</a:t>
            </a:r>
            <a:endParaRPr b="1" sz="1100">
              <a:solidFill>
                <a:schemeClr val="dk2"/>
              </a:solidFill>
              <a:latin typeface="Playfair Display"/>
              <a:ea typeface="Playfair Display"/>
              <a:cs typeface="Playfair Display"/>
              <a:sym typeface="Playfair Display"/>
            </a:endParaRPr>
          </a:p>
        </p:txBody>
      </p:sp>
      <p:sp>
        <p:nvSpPr>
          <p:cNvPr id="222" name="Google Shape;222;p22"/>
          <p:cNvSpPr/>
          <p:nvPr/>
        </p:nvSpPr>
        <p:spPr>
          <a:xfrm>
            <a:off x="1077650" y="3824475"/>
            <a:ext cx="3406500" cy="9393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b="1" lang="en" sz="1000">
                <a:solidFill>
                  <a:schemeClr val="lt1"/>
                </a:solidFill>
                <a:latin typeface="Roboto"/>
                <a:ea typeface="Roboto"/>
                <a:cs typeface="Roboto"/>
                <a:sym typeface="Roboto"/>
              </a:rPr>
              <a:t>The top engagement ratios are seen in videos with     durations of 03:40 (0.0109 engagement rate), 04:27 (0.0072), and 04:37 (0.0068).</a:t>
            </a:r>
            <a:endParaRPr b="1" sz="1000">
              <a:solidFill>
                <a:schemeClr val="lt1"/>
              </a:solidFill>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23"/>
          <p:cNvSpPr txBox="1"/>
          <p:nvPr>
            <p:ph type="title"/>
          </p:nvPr>
        </p:nvSpPr>
        <p:spPr>
          <a:xfrm>
            <a:off x="27600" y="-14050"/>
            <a:ext cx="4196700" cy="501300"/>
          </a:xfrm>
          <a:prstGeom prst="rect">
            <a:avLst/>
          </a:prstGeom>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400"/>
              <a:t>EXAMPLE DASHBOARD :-</a:t>
            </a:r>
            <a:endParaRPr b="1" sz="2400"/>
          </a:p>
        </p:txBody>
      </p:sp>
      <p:pic>
        <p:nvPicPr>
          <p:cNvPr id="228" name="Google Shape;228;p23"/>
          <p:cNvPicPr preferRelativeResize="0"/>
          <p:nvPr/>
        </p:nvPicPr>
        <p:blipFill rotWithShape="1">
          <a:blip r:embed="rId3">
            <a:alphaModFix/>
          </a:blip>
          <a:srcRect b="3823" l="0" r="0" t="3832"/>
          <a:stretch/>
        </p:blipFill>
        <p:spPr>
          <a:xfrm>
            <a:off x="27600" y="487250"/>
            <a:ext cx="9116399" cy="4656251"/>
          </a:xfrm>
          <a:prstGeom prst="rect">
            <a:avLst/>
          </a:prstGeom>
          <a:noFill/>
          <a:ln cap="flat" cmpd="sng" w="19050">
            <a:solidFill>
              <a:schemeClr val="dk2"/>
            </a:solidFill>
            <a:prstDash val="solid"/>
            <a:round/>
            <a:headEnd len="sm" w="sm" type="none"/>
            <a:tailEnd len="sm" w="sm" type="none"/>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pic>
        <p:nvPicPr>
          <p:cNvPr id="233" name="Google Shape;233;p24"/>
          <p:cNvPicPr preferRelativeResize="0"/>
          <p:nvPr/>
        </p:nvPicPr>
        <p:blipFill>
          <a:blip r:embed="rId3">
            <a:alphaModFix/>
          </a:blip>
          <a:stretch>
            <a:fillRect/>
          </a:stretch>
        </p:blipFill>
        <p:spPr>
          <a:xfrm>
            <a:off x="7509175" y="88900"/>
            <a:ext cx="1562100" cy="366800"/>
          </a:xfrm>
          <a:prstGeom prst="rect">
            <a:avLst/>
          </a:prstGeom>
          <a:noFill/>
          <a:ln>
            <a:noFill/>
          </a:ln>
        </p:spPr>
      </p:pic>
      <p:sp>
        <p:nvSpPr>
          <p:cNvPr id="234" name="Google Shape;234;p24"/>
          <p:cNvSpPr txBox="1"/>
          <p:nvPr>
            <p:ph type="title"/>
          </p:nvPr>
        </p:nvSpPr>
        <p:spPr>
          <a:xfrm>
            <a:off x="27600" y="-14050"/>
            <a:ext cx="5940900" cy="572700"/>
          </a:xfrm>
          <a:prstGeom prst="rect">
            <a:avLst/>
          </a:prstGeom>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400"/>
              <a:t>CONCLUSION :-</a:t>
            </a:r>
            <a:endParaRPr b="1" sz="2400"/>
          </a:p>
        </p:txBody>
      </p:sp>
      <p:sp>
        <p:nvSpPr>
          <p:cNvPr id="235" name="Google Shape;235;p24"/>
          <p:cNvSpPr/>
          <p:nvPr/>
        </p:nvSpPr>
        <p:spPr>
          <a:xfrm>
            <a:off x="133900" y="572700"/>
            <a:ext cx="8845200" cy="1745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layfair Display"/>
              <a:ea typeface="Playfair Display"/>
              <a:cs typeface="Playfair Display"/>
              <a:sym typeface="Playfair Display"/>
            </a:endParaRPr>
          </a:p>
        </p:txBody>
      </p:sp>
      <p:sp>
        <p:nvSpPr>
          <p:cNvPr id="236" name="Google Shape;236;p24"/>
          <p:cNvSpPr txBox="1"/>
          <p:nvPr/>
        </p:nvSpPr>
        <p:spPr>
          <a:xfrm>
            <a:off x="0" y="572700"/>
            <a:ext cx="9144000" cy="4433100"/>
          </a:xfrm>
          <a:prstGeom prst="rect">
            <a:avLst/>
          </a:prstGeom>
          <a:noFill/>
          <a:ln cap="flat" cmpd="sng" w="9525">
            <a:solidFill>
              <a:schemeClr val="dk2"/>
            </a:solidFill>
            <a:prstDash val="solid"/>
            <a:round/>
            <a:headEnd len="sm" w="sm" type="none"/>
            <a:tailEnd len="sm" w="sm" type="none"/>
          </a:ln>
        </p:spPr>
        <p:txBody>
          <a:bodyPr anchorCtr="0" anchor="t" bIns="91425" lIns="91425" spcFirstLastPara="1" rIns="91425" wrap="square" tIns="91425">
            <a:spAutoFit/>
          </a:bodyPr>
          <a:lstStyle/>
          <a:p>
            <a:pPr indent="-304800" lvl="0" marL="457200" rtl="0" algn="l">
              <a:spcBef>
                <a:spcPts val="0"/>
              </a:spcBef>
              <a:spcAft>
                <a:spcPts val="0"/>
              </a:spcAft>
              <a:buClr>
                <a:schemeClr val="dk2"/>
              </a:buClr>
              <a:buSzPts val="1200"/>
              <a:buChar char="●"/>
            </a:pPr>
            <a:r>
              <a:rPr lang="en" sz="1100">
                <a:solidFill>
                  <a:schemeClr val="dk2"/>
                </a:solidFill>
              </a:rPr>
              <a:t>Total_comment_count started trending up on 2015, rising by</a:t>
            </a:r>
            <a:r>
              <a:rPr lang="en" sz="1100" u="sng">
                <a:solidFill>
                  <a:schemeClr val="dk2"/>
                </a:solidFill>
              </a:rPr>
              <a:t> 9.29% </a:t>
            </a:r>
            <a:r>
              <a:rPr lang="en" sz="1100">
                <a:solidFill>
                  <a:schemeClr val="dk2"/>
                </a:solidFill>
              </a:rPr>
              <a:t>(182732) in 8 years.﻿﻿</a:t>
            </a:r>
            <a:endParaRPr sz="1100">
              <a:solidFill>
                <a:schemeClr val="dk2"/>
              </a:solidFill>
            </a:endParaRPr>
          </a:p>
          <a:p>
            <a:pPr indent="0" lvl="0" marL="914400" rtl="0" algn="l">
              <a:spcBef>
                <a:spcPts val="0"/>
              </a:spcBef>
              <a:spcAft>
                <a:spcPts val="0"/>
              </a:spcAft>
              <a:buNone/>
            </a:pPr>
            <a:r>
              <a:t/>
            </a:r>
            <a:endParaRPr sz="1100">
              <a:solidFill>
                <a:schemeClr val="dk2"/>
              </a:solidFill>
            </a:endParaRPr>
          </a:p>
          <a:p>
            <a:pPr indent="0" lvl="0" marL="0" rtl="0" algn="l">
              <a:spcBef>
                <a:spcPts val="0"/>
              </a:spcBef>
              <a:spcAft>
                <a:spcPts val="0"/>
              </a:spcAft>
              <a:buNone/>
            </a:pPr>
            <a:r>
              <a:rPr lang="en" sz="1100">
                <a:solidFill>
                  <a:schemeClr val="dk2"/>
                </a:solidFill>
              </a:rPr>
              <a:t>﻿﻿</a:t>
            </a:r>
            <a:endParaRPr sz="1100">
              <a:solidFill>
                <a:schemeClr val="dk2"/>
              </a:solidFill>
            </a:endParaRPr>
          </a:p>
          <a:p>
            <a:pPr indent="-298450" lvl="0" marL="457200" rtl="0" algn="l">
              <a:spcBef>
                <a:spcPts val="0"/>
              </a:spcBef>
              <a:spcAft>
                <a:spcPts val="0"/>
              </a:spcAft>
              <a:buClr>
                <a:schemeClr val="dk2"/>
              </a:buClr>
              <a:buSzPts val="1100"/>
              <a:buChar char="●"/>
            </a:pPr>
            <a:r>
              <a:rPr lang="en" sz="1100">
                <a:solidFill>
                  <a:schemeClr val="dk2"/>
                </a:solidFill>
              </a:rPr>
              <a:t>﻿﻿Total_comment_count jumped from</a:t>
            </a:r>
            <a:r>
              <a:rPr lang="en" sz="1100" u="sng">
                <a:solidFill>
                  <a:schemeClr val="dk2"/>
                </a:solidFill>
              </a:rPr>
              <a:t> 1967811 to 2150543</a:t>
            </a:r>
            <a:r>
              <a:rPr lang="en" sz="1100">
                <a:solidFill>
                  <a:schemeClr val="dk2"/>
                </a:solidFill>
              </a:rPr>
              <a:t> during its steepest incline between 2015 and 2023.﻿﻿</a:t>
            </a:r>
            <a:endParaRPr sz="1100">
              <a:solidFill>
                <a:schemeClr val="dk2"/>
              </a:solidFill>
            </a:endParaRPr>
          </a:p>
          <a:p>
            <a:pPr indent="0" lvl="0" marL="914400" rtl="0" algn="l">
              <a:spcBef>
                <a:spcPts val="0"/>
              </a:spcBef>
              <a:spcAft>
                <a:spcPts val="0"/>
              </a:spcAft>
              <a:buNone/>
            </a:pPr>
            <a:r>
              <a:rPr lang="en" sz="1100">
                <a:solidFill>
                  <a:schemeClr val="dk2"/>
                </a:solidFill>
              </a:rPr>
              <a:t>﻿﻿</a:t>
            </a:r>
            <a:endParaRPr sz="1100">
              <a:solidFill>
                <a:schemeClr val="dk2"/>
              </a:solidFill>
            </a:endParaRPr>
          </a:p>
          <a:p>
            <a:pPr indent="-298450" lvl="0" marL="457200" rtl="0" algn="l">
              <a:spcBef>
                <a:spcPts val="0"/>
              </a:spcBef>
              <a:spcAft>
                <a:spcPts val="0"/>
              </a:spcAft>
              <a:buClr>
                <a:schemeClr val="dk2"/>
              </a:buClr>
              <a:buSzPts val="1100"/>
              <a:buChar char="●"/>
            </a:pPr>
            <a:r>
              <a:rPr lang="en" sz="1100">
                <a:solidFill>
                  <a:schemeClr val="dk2"/>
                </a:solidFill>
              </a:rPr>
              <a:t>﻿﻿At 6893700793, ['hindi songs', '2021 hindi songs', 'new hindi songs', '2021 new songs', 't-series', 'tseries', 'tseries songs', 'new song', 'hit songs 2021', '2021 film songs', 'bollywood songs', '2021 songs', 'hindi 2021 songs', 'film songs', 'hindi movie songs'] had the highest total_view_count and was 1,789.92% higher than ['hindi songs 2022', 'hindi songs new', 'bollywood songs 2022', 'bollywood movies 2022', 'tseries', 'tseries songs', 'hindi songs', 'bollywood romantic songs', 'romantic hindi songs', 'hindi songs bollywood', 'remix hindi songs', 'hindi song status', 'bollywood dance songs'], which had the lowest total_view_count at 364762031.﻿﻿</a:t>
            </a:r>
            <a:endParaRPr sz="1100">
              <a:solidFill>
                <a:schemeClr val="dk2"/>
              </a:solidFill>
            </a:endParaRPr>
          </a:p>
          <a:p>
            <a:pPr indent="0" lvl="0" marL="914400" rtl="0" algn="l">
              <a:spcBef>
                <a:spcPts val="0"/>
              </a:spcBef>
              <a:spcAft>
                <a:spcPts val="0"/>
              </a:spcAft>
              <a:buNone/>
            </a:pPr>
            <a:r>
              <a:t/>
            </a:r>
            <a:endParaRPr sz="1100">
              <a:solidFill>
                <a:schemeClr val="dk2"/>
              </a:solidFill>
            </a:endParaRPr>
          </a:p>
          <a:p>
            <a:pPr indent="-298450" lvl="0" marL="457200" rtl="0" algn="l">
              <a:spcBef>
                <a:spcPts val="0"/>
              </a:spcBef>
              <a:spcAft>
                <a:spcPts val="0"/>
              </a:spcAft>
              <a:buClr>
                <a:schemeClr val="dk2"/>
              </a:buClr>
              <a:buSzPts val="1100"/>
              <a:buChar char="●"/>
            </a:pPr>
            <a:r>
              <a:rPr lang="en" sz="1100">
                <a:solidFill>
                  <a:schemeClr val="dk2"/>
                </a:solidFill>
              </a:rPr>
              <a:t>['hindi songs', '2021 hindi songs', 'new hindi songs', '2021 new songs', 't-series', 'tseries', 'tseries songs', 'new song', 'hit songs 2021', '2021 film songs', 'bollywood songs', '2021 songs', 'hindi 2021 songs', 'film songs', 'hindi movie songs'] had the highest total_view_count at 6893700793.</a:t>
            </a:r>
            <a:endParaRPr sz="1100">
              <a:solidFill>
                <a:schemeClr val="dk2"/>
              </a:solidFill>
            </a:endParaRPr>
          </a:p>
          <a:p>
            <a:pPr indent="0" lvl="0" marL="457200" rtl="0" algn="l">
              <a:spcBef>
                <a:spcPts val="0"/>
              </a:spcBef>
              <a:spcAft>
                <a:spcPts val="0"/>
              </a:spcAft>
              <a:buNone/>
            </a:pPr>
            <a:r>
              <a:rPr lang="en" sz="1100">
                <a:solidFill>
                  <a:schemeClr val="dk2"/>
                </a:solidFill>
              </a:rPr>
              <a:t>﻿﻿</a:t>
            </a:r>
            <a:endParaRPr sz="1100">
              <a:solidFill>
                <a:schemeClr val="dk2"/>
              </a:solidFill>
            </a:endParaRPr>
          </a:p>
          <a:p>
            <a:pPr indent="-298450" lvl="0" marL="457200" rtl="0" algn="l">
              <a:spcBef>
                <a:spcPts val="0"/>
              </a:spcBef>
              <a:spcAft>
                <a:spcPts val="0"/>
              </a:spcAft>
              <a:buClr>
                <a:schemeClr val="dk2"/>
              </a:buClr>
              <a:buSzPts val="1100"/>
              <a:buChar char="●"/>
            </a:pPr>
            <a:r>
              <a:rPr lang="en" sz="1100">
                <a:solidFill>
                  <a:schemeClr val="dk2"/>
                </a:solidFill>
              </a:rPr>
              <a:t>﻿﻿['hindi songs', '2021 hindi songs', 'new hindi songs', '2021 new songs', 't-series', 'tseries', 'tseries songs', 'new song', 'hit songs 2021', '2021 film songs', 'bollywood songs', '2021 songs', 'hindi 2021 songs', 'film songs', 'hindi movie songs'] accounted for 89.55% of total_view_count.﻿﻿</a:t>
            </a:r>
            <a:endParaRPr sz="1100">
              <a:solidFill>
                <a:schemeClr val="dk2"/>
              </a:solidFill>
            </a:endParaRPr>
          </a:p>
          <a:p>
            <a:pPr indent="0" lvl="0" marL="914400" rtl="0" algn="l">
              <a:spcBef>
                <a:spcPts val="0"/>
              </a:spcBef>
              <a:spcAft>
                <a:spcPts val="0"/>
              </a:spcAft>
              <a:buNone/>
            </a:pPr>
            <a:r>
              <a:rPr lang="en" sz="1100">
                <a:solidFill>
                  <a:schemeClr val="dk2"/>
                </a:solidFill>
              </a:rPr>
              <a:t>﻿﻿</a:t>
            </a:r>
            <a:endParaRPr sz="1100">
              <a:solidFill>
                <a:schemeClr val="dk2"/>
              </a:solidFill>
            </a:endParaRPr>
          </a:p>
          <a:p>
            <a:pPr indent="-298450" lvl="0" marL="457200" rtl="0" algn="l">
              <a:spcBef>
                <a:spcPts val="0"/>
              </a:spcBef>
              <a:spcAft>
                <a:spcPts val="0"/>
              </a:spcAft>
              <a:buClr>
                <a:schemeClr val="dk2"/>
              </a:buClr>
              <a:buSzPts val="1100"/>
              <a:buChar char="●"/>
            </a:pPr>
            <a:r>
              <a:rPr lang="en" sz="1100">
                <a:solidFill>
                  <a:schemeClr val="dk2"/>
                </a:solidFill>
              </a:rPr>
              <a:t>﻿﻿['hindi songs 2022', 'hindi songs new', 'bollywood songs 2022', 'bollywood movies 2022', 'tseries', 'tseries songs', 'hindi songs', 'bollywood romantic songs', 'romantic hindi songs', 'hindi songs bollywood', 'remix hindi songs', 'hindi song status', 'bollywood dance songs'] had 364762031 total_view_count, ['hindi songs', '2021 hindi songs', 'new hindi songs', '2021 new songs', 't-series', 'tseries', 'tseries songs', 'new song', 'hit songs 2021', '2021 film songs', 'bollywood songs', '2021 songs', 'hindi 2021 songs', 'film songs', 'hindi movie songs'] had 6893700793, and ['hindi songs', '2020 hindi songs', 'new hindi songs', '2020 new songs', 't-series', 'tseries', 'tseries songs', 'new song', 'hit songs 2020', '2020 film songs', 'bollywood songs', '2020 songs', 'hindi 2020 songs', 'film songs', 'hindi movie songs'] had 439906608.﻿﻿</a:t>
            </a:r>
            <a:endParaRPr sz="1100">
              <a:solidFill>
                <a:schemeClr val="dk2"/>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25"/>
          <p:cNvSpPr txBox="1"/>
          <p:nvPr>
            <p:ph type="ctrTitle"/>
          </p:nvPr>
        </p:nvSpPr>
        <p:spPr>
          <a:xfrm>
            <a:off x="420050" y="714600"/>
            <a:ext cx="8455500" cy="1213200"/>
          </a:xfrm>
          <a:prstGeom prst="rect">
            <a:avLst/>
          </a:prstGeom>
          <a:solidFill>
            <a:schemeClr val="dk1"/>
          </a:solidFill>
        </p:spPr>
        <p:txBody>
          <a:bodyPr anchorCtr="0" anchor="b" bIns="91425" lIns="91425" spcFirstLastPara="1" rIns="91425" wrap="square" tIns="91425">
            <a:normAutofit/>
          </a:bodyPr>
          <a:lstStyle/>
          <a:p>
            <a:pPr indent="0" lvl="0" marL="0" rtl="0" algn="ctr">
              <a:spcBef>
                <a:spcPts val="0"/>
              </a:spcBef>
              <a:spcAft>
                <a:spcPts val="0"/>
              </a:spcAft>
              <a:buNone/>
            </a:pPr>
            <a:r>
              <a:rPr lang="en"/>
              <a:t>THANK YOU !</a:t>
            </a:r>
            <a:endParaRPr/>
          </a:p>
        </p:txBody>
      </p:sp>
      <p:sp>
        <p:nvSpPr>
          <p:cNvPr id="242" name="Google Shape;242;p25"/>
          <p:cNvSpPr txBox="1"/>
          <p:nvPr>
            <p:ph idx="1" type="subTitle"/>
          </p:nvPr>
        </p:nvSpPr>
        <p:spPr>
          <a:xfrm>
            <a:off x="420050" y="2686075"/>
            <a:ext cx="6344400" cy="8340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Special Thanks To  </a:t>
            </a:r>
            <a:endParaRPr/>
          </a:p>
        </p:txBody>
      </p:sp>
      <p:pic>
        <p:nvPicPr>
          <p:cNvPr id="243" name="Google Shape;243;p25"/>
          <p:cNvPicPr preferRelativeResize="0"/>
          <p:nvPr/>
        </p:nvPicPr>
        <p:blipFill>
          <a:blip r:embed="rId3">
            <a:alphaModFix/>
          </a:blip>
          <a:stretch>
            <a:fillRect/>
          </a:stretch>
        </p:blipFill>
        <p:spPr>
          <a:xfrm>
            <a:off x="4351425" y="2686075"/>
            <a:ext cx="2349925" cy="834000"/>
          </a:xfrm>
          <a:prstGeom prst="rect">
            <a:avLst/>
          </a:prstGeom>
          <a:noFill/>
          <a:ln>
            <a:noFill/>
          </a:ln>
        </p:spPr>
      </p:pic>
      <p:cxnSp>
        <p:nvCxnSpPr>
          <p:cNvPr id="244" name="Google Shape;244;p25"/>
          <p:cNvCxnSpPr/>
          <p:nvPr/>
        </p:nvCxnSpPr>
        <p:spPr>
          <a:xfrm>
            <a:off x="3605025" y="3103075"/>
            <a:ext cx="746400" cy="0"/>
          </a:xfrm>
          <a:prstGeom prst="straightConnector1">
            <a:avLst/>
          </a:prstGeom>
          <a:noFill/>
          <a:ln cap="flat" cmpd="sng" w="38100">
            <a:solidFill>
              <a:srgbClr val="3C78D8"/>
            </a:solidFill>
            <a:prstDash val="solid"/>
            <a:round/>
            <a:headEnd len="med" w="med" type="none"/>
            <a:tailEnd len="med" w="med" type="stealth"/>
          </a:ln>
        </p:spPr>
      </p:cxn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4"/>
          <p:cNvSpPr txBox="1"/>
          <p:nvPr/>
        </p:nvSpPr>
        <p:spPr>
          <a:xfrm>
            <a:off x="4572000" y="196450"/>
            <a:ext cx="3620700" cy="1676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4500">
                <a:latin typeface="Fira Sans Extra Condensed SemiBold"/>
                <a:ea typeface="Fira Sans Extra Condensed SemiBold"/>
                <a:cs typeface="Fira Sans Extra Condensed SemiBold"/>
                <a:sym typeface="Fira Sans Extra Condensed SemiBold"/>
              </a:rPr>
              <a:t>TABLE OF CONTENT :-</a:t>
            </a:r>
            <a:endParaRPr sz="4400">
              <a:solidFill>
                <a:srgbClr val="00002A"/>
              </a:solidFill>
              <a:highlight>
                <a:srgbClr val="FFFFFF"/>
              </a:highlight>
              <a:latin typeface="Fira Sans Extra Condensed SemiBold"/>
              <a:ea typeface="Fira Sans Extra Condensed SemiBold"/>
              <a:cs typeface="Fira Sans Extra Condensed SemiBold"/>
              <a:sym typeface="Fira Sans Extra Condensed SemiBold"/>
            </a:endParaRPr>
          </a:p>
        </p:txBody>
      </p:sp>
      <p:grpSp>
        <p:nvGrpSpPr>
          <p:cNvPr id="67" name="Google Shape;67;p14"/>
          <p:cNvGrpSpPr/>
          <p:nvPr/>
        </p:nvGrpSpPr>
        <p:grpSpPr>
          <a:xfrm>
            <a:off x="205720" y="3368613"/>
            <a:ext cx="3778637" cy="1491103"/>
            <a:chOff x="948671" y="3178898"/>
            <a:chExt cx="2388066" cy="686891"/>
          </a:xfrm>
        </p:grpSpPr>
        <p:sp>
          <p:nvSpPr>
            <p:cNvPr id="68" name="Google Shape;68;p14"/>
            <p:cNvSpPr/>
            <p:nvPr/>
          </p:nvSpPr>
          <p:spPr>
            <a:xfrm>
              <a:off x="1137029" y="3289793"/>
              <a:ext cx="453676" cy="396389"/>
            </a:xfrm>
            <a:custGeom>
              <a:rect b="b" l="l" r="r" t="t"/>
              <a:pathLst>
                <a:path extrusionOk="0" h="18966" w="21707">
                  <a:moveTo>
                    <a:pt x="10418" y="0"/>
                  </a:moveTo>
                  <a:cubicBezTo>
                    <a:pt x="5036" y="0"/>
                    <a:pt x="0" y="3546"/>
                    <a:pt x="108" y="9493"/>
                  </a:cubicBezTo>
                  <a:cubicBezTo>
                    <a:pt x="203" y="13673"/>
                    <a:pt x="2515" y="16713"/>
                    <a:pt x="5840" y="18423"/>
                  </a:cubicBezTo>
                  <a:cubicBezTo>
                    <a:pt x="6980" y="18582"/>
                    <a:pt x="8120" y="18740"/>
                    <a:pt x="9292" y="18835"/>
                  </a:cubicBezTo>
                  <a:cubicBezTo>
                    <a:pt x="9292" y="18772"/>
                    <a:pt x="9355" y="18772"/>
                    <a:pt x="9387" y="18772"/>
                  </a:cubicBezTo>
                  <a:cubicBezTo>
                    <a:pt x="9640" y="18803"/>
                    <a:pt x="9894" y="18867"/>
                    <a:pt x="10147" y="18867"/>
                  </a:cubicBezTo>
                  <a:cubicBezTo>
                    <a:pt x="10432" y="18898"/>
                    <a:pt x="10717" y="18930"/>
                    <a:pt x="11034" y="18930"/>
                  </a:cubicBezTo>
                  <a:cubicBezTo>
                    <a:pt x="11066" y="18930"/>
                    <a:pt x="11097" y="18930"/>
                    <a:pt x="11097" y="18962"/>
                  </a:cubicBezTo>
                  <a:cubicBezTo>
                    <a:pt x="11183" y="18964"/>
                    <a:pt x="11269" y="18966"/>
                    <a:pt x="11354" y="18966"/>
                  </a:cubicBezTo>
                  <a:cubicBezTo>
                    <a:pt x="12282" y="18966"/>
                    <a:pt x="13210" y="18811"/>
                    <a:pt x="14137" y="18550"/>
                  </a:cubicBezTo>
                  <a:cubicBezTo>
                    <a:pt x="14153" y="18534"/>
                    <a:pt x="14177" y="18526"/>
                    <a:pt x="14201" y="18526"/>
                  </a:cubicBezTo>
                  <a:cubicBezTo>
                    <a:pt x="14225" y="18526"/>
                    <a:pt x="14248" y="18534"/>
                    <a:pt x="14264" y="18550"/>
                  </a:cubicBezTo>
                  <a:cubicBezTo>
                    <a:pt x="17399" y="17536"/>
                    <a:pt x="19996" y="15130"/>
                    <a:pt x="20661" y="11614"/>
                  </a:cubicBezTo>
                  <a:cubicBezTo>
                    <a:pt x="21706" y="6452"/>
                    <a:pt x="18286" y="1512"/>
                    <a:pt x="13282" y="340"/>
                  </a:cubicBezTo>
                  <a:cubicBezTo>
                    <a:pt x="12334" y="112"/>
                    <a:pt x="11371" y="0"/>
                    <a:pt x="10418" y="0"/>
                  </a:cubicBezTo>
                  <a:close/>
                </a:path>
              </a:pathLst>
            </a:custGeom>
            <a:solidFill>
              <a:srgbClr val="F4A55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600">
                <a:latin typeface="Fira Sans"/>
                <a:ea typeface="Fira Sans"/>
                <a:cs typeface="Fira Sans"/>
                <a:sym typeface="Fira Sans"/>
              </a:endParaRPr>
            </a:p>
          </p:txBody>
        </p:sp>
        <p:sp>
          <p:nvSpPr>
            <p:cNvPr id="69" name="Google Shape;69;p14"/>
            <p:cNvSpPr/>
            <p:nvPr/>
          </p:nvSpPr>
          <p:spPr>
            <a:xfrm>
              <a:off x="1108982" y="3272007"/>
              <a:ext cx="518132" cy="443916"/>
            </a:xfrm>
            <a:custGeom>
              <a:rect b="b" l="l" r="r" t="t"/>
              <a:pathLst>
                <a:path extrusionOk="0" h="21240" w="24791">
                  <a:moveTo>
                    <a:pt x="11803" y="832"/>
                  </a:moveTo>
                  <a:cubicBezTo>
                    <a:pt x="12742" y="832"/>
                    <a:pt x="13691" y="939"/>
                    <a:pt x="14624" y="1160"/>
                  </a:cubicBezTo>
                  <a:cubicBezTo>
                    <a:pt x="19628" y="2363"/>
                    <a:pt x="23048" y="7303"/>
                    <a:pt x="22003" y="12465"/>
                  </a:cubicBezTo>
                  <a:cubicBezTo>
                    <a:pt x="21307" y="15949"/>
                    <a:pt x="18741" y="18356"/>
                    <a:pt x="15606" y="19401"/>
                  </a:cubicBezTo>
                  <a:cubicBezTo>
                    <a:pt x="15590" y="19385"/>
                    <a:pt x="15567" y="19377"/>
                    <a:pt x="15543" y="19377"/>
                  </a:cubicBezTo>
                  <a:cubicBezTo>
                    <a:pt x="15519" y="19377"/>
                    <a:pt x="15495" y="19385"/>
                    <a:pt x="15479" y="19401"/>
                  </a:cubicBezTo>
                  <a:cubicBezTo>
                    <a:pt x="14552" y="19662"/>
                    <a:pt x="13624" y="19817"/>
                    <a:pt x="12696" y="19817"/>
                  </a:cubicBezTo>
                  <a:cubicBezTo>
                    <a:pt x="12611" y="19817"/>
                    <a:pt x="12525" y="19815"/>
                    <a:pt x="12439" y="19813"/>
                  </a:cubicBezTo>
                  <a:cubicBezTo>
                    <a:pt x="12439" y="19781"/>
                    <a:pt x="12408" y="19781"/>
                    <a:pt x="12376" y="19781"/>
                  </a:cubicBezTo>
                  <a:cubicBezTo>
                    <a:pt x="12091" y="19781"/>
                    <a:pt x="11774" y="19749"/>
                    <a:pt x="11489" y="19718"/>
                  </a:cubicBezTo>
                  <a:cubicBezTo>
                    <a:pt x="11236" y="19718"/>
                    <a:pt x="10982" y="19654"/>
                    <a:pt x="10761" y="19623"/>
                  </a:cubicBezTo>
                  <a:cubicBezTo>
                    <a:pt x="10744" y="19614"/>
                    <a:pt x="10729" y="19610"/>
                    <a:pt x="10716" y="19610"/>
                  </a:cubicBezTo>
                  <a:cubicBezTo>
                    <a:pt x="10680" y="19610"/>
                    <a:pt x="10657" y="19640"/>
                    <a:pt x="10634" y="19686"/>
                  </a:cubicBezTo>
                  <a:cubicBezTo>
                    <a:pt x="9494" y="19559"/>
                    <a:pt x="8322" y="19433"/>
                    <a:pt x="7182" y="19274"/>
                  </a:cubicBezTo>
                  <a:cubicBezTo>
                    <a:pt x="3889" y="17564"/>
                    <a:pt x="1545" y="14524"/>
                    <a:pt x="1482" y="10312"/>
                  </a:cubicBezTo>
                  <a:cubicBezTo>
                    <a:pt x="1347" y="4377"/>
                    <a:pt x="6406" y="832"/>
                    <a:pt x="11803" y="832"/>
                  </a:cubicBezTo>
                  <a:close/>
                  <a:moveTo>
                    <a:pt x="8544" y="19908"/>
                  </a:moveTo>
                  <a:lnTo>
                    <a:pt x="8544" y="19908"/>
                  </a:lnTo>
                  <a:cubicBezTo>
                    <a:pt x="8734" y="19939"/>
                    <a:pt x="8892" y="19971"/>
                    <a:pt x="9082" y="19971"/>
                  </a:cubicBezTo>
                  <a:cubicBezTo>
                    <a:pt x="9336" y="20066"/>
                    <a:pt x="9557" y="20129"/>
                    <a:pt x="9811" y="20193"/>
                  </a:cubicBezTo>
                  <a:cubicBezTo>
                    <a:pt x="9811" y="20224"/>
                    <a:pt x="9811" y="20288"/>
                    <a:pt x="9842" y="20319"/>
                  </a:cubicBezTo>
                  <a:cubicBezTo>
                    <a:pt x="9399" y="20193"/>
                    <a:pt x="8956" y="20066"/>
                    <a:pt x="8544" y="19908"/>
                  </a:cubicBezTo>
                  <a:close/>
                  <a:moveTo>
                    <a:pt x="11786" y="1"/>
                  </a:moveTo>
                  <a:cubicBezTo>
                    <a:pt x="6404" y="1"/>
                    <a:pt x="1286" y="3071"/>
                    <a:pt x="658" y="8887"/>
                  </a:cubicBezTo>
                  <a:cubicBezTo>
                    <a:pt x="0" y="15311"/>
                    <a:pt x="5017" y="21240"/>
                    <a:pt x="11506" y="21240"/>
                  </a:cubicBezTo>
                  <a:cubicBezTo>
                    <a:pt x="11574" y="21240"/>
                    <a:pt x="11642" y="21239"/>
                    <a:pt x="11711" y="21238"/>
                  </a:cubicBezTo>
                  <a:cubicBezTo>
                    <a:pt x="11838" y="21238"/>
                    <a:pt x="11901" y="21174"/>
                    <a:pt x="11933" y="21111"/>
                  </a:cubicBezTo>
                  <a:cubicBezTo>
                    <a:pt x="12345" y="21155"/>
                    <a:pt x="12770" y="21176"/>
                    <a:pt x="13201" y="21176"/>
                  </a:cubicBezTo>
                  <a:cubicBezTo>
                    <a:pt x="15588" y="21176"/>
                    <a:pt x="18184" y="20522"/>
                    <a:pt x="20008" y="19369"/>
                  </a:cubicBezTo>
                  <a:cubicBezTo>
                    <a:pt x="22320" y="17881"/>
                    <a:pt x="23745" y="14397"/>
                    <a:pt x="24062" y="11737"/>
                  </a:cubicBezTo>
                  <a:cubicBezTo>
                    <a:pt x="24790" y="5498"/>
                    <a:pt x="19691" y="653"/>
                    <a:pt x="13833" y="19"/>
                  </a:cubicBezTo>
                  <a:cubicBezTo>
                    <a:pt x="13815" y="14"/>
                    <a:pt x="13798" y="11"/>
                    <a:pt x="13781" y="11"/>
                  </a:cubicBezTo>
                  <a:cubicBezTo>
                    <a:pt x="13704" y="11"/>
                    <a:pt x="13631" y="63"/>
                    <a:pt x="13579" y="114"/>
                  </a:cubicBezTo>
                  <a:cubicBezTo>
                    <a:pt x="12982" y="39"/>
                    <a:pt x="12383" y="1"/>
                    <a:pt x="1178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700"/>
            </a:p>
          </p:txBody>
        </p:sp>
        <p:sp>
          <p:nvSpPr>
            <p:cNvPr id="70" name="Google Shape;70;p14"/>
            <p:cNvSpPr/>
            <p:nvPr/>
          </p:nvSpPr>
          <p:spPr>
            <a:xfrm>
              <a:off x="948671" y="3178898"/>
              <a:ext cx="2388066" cy="686891"/>
            </a:xfrm>
            <a:custGeom>
              <a:rect b="b" l="l" r="r" t="t"/>
              <a:pathLst>
                <a:path extrusionOk="0" h="29370" w="100360">
                  <a:moveTo>
                    <a:pt x="19031" y="943"/>
                  </a:moveTo>
                  <a:cubicBezTo>
                    <a:pt x="20293" y="943"/>
                    <a:pt x="21543" y="983"/>
                    <a:pt x="22739" y="991"/>
                  </a:cubicBezTo>
                  <a:cubicBezTo>
                    <a:pt x="27679" y="1023"/>
                    <a:pt x="32620" y="1023"/>
                    <a:pt x="37560" y="1086"/>
                  </a:cubicBezTo>
                  <a:cubicBezTo>
                    <a:pt x="57670" y="1213"/>
                    <a:pt x="77748" y="1308"/>
                    <a:pt x="97858" y="1403"/>
                  </a:cubicBezTo>
                  <a:cubicBezTo>
                    <a:pt x="97763" y="5836"/>
                    <a:pt x="97826" y="10270"/>
                    <a:pt x="97794" y="14704"/>
                  </a:cubicBezTo>
                  <a:cubicBezTo>
                    <a:pt x="97731" y="19074"/>
                    <a:pt x="97414" y="23507"/>
                    <a:pt x="97668" y="27846"/>
                  </a:cubicBezTo>
                  <a:lnTo>
                    <a:pt x="97636" y="27846"/>
                  </a:lnTo>
                  <a:cubicBezTo>
                    <a:pt x="84018" y="27276"/>
                    <a:pt x="70369" y="27276"/>
                    <a:pt x="56751" y="27276"/>
                  </a:cubicBezTo>
                  <a:cubicBezTo>
                    <a:pt x="51064" y="27262"/>
                    <a:pt x="45347" y="27208"/>
                    <a:pt x="39625" y="27208"/>
                  </a:cubicBezTo>
                  <a:cubicBezTo>
                    <a:pt x="32031" y="27208"/>
                    <a:pt x="24430" y="27304"/>
                    <a:pt x="16880" y="27719"/>
                  </a:cubicBezTo>
                  <a:cubicBezTo>
                    <a:pt x="16817" y="27719"/>
                    <a:pt x="16785" y="27688"/>
                    <a:pt x="16722" y="27688"/>
                  </a:cubicBezTo>
                  <a:cubicBezTo>
                    <a:pt x="5162" y="27118"/>
                    <a:pt x="0" y="11093"/>
                    <a:pt x="8899" y="3619"/>
                  </a:cubicBezTo>
                  <a:cubicBezTo>
                    <a:pt x="11694" y="1271"/>
                    <a:pt x="15411" y="943"/>
                    <a:pt x="19031" y="943"/>
                  </a:cubicBezTo>
                  <a:close/>
                  <a:moveTo>
                    <a:pt x="19204" y="0"/>
                  </a:moveTo>
                  <a:cubicBezTo>
                    <a:pt x="15995" y="0"/>
                    <a:pt x="12702" y="230"/>
                    <a:pt x="9913" y="1751"/>
                  </a:cubicBezTo>
                  <a:cubicBezTo>
                    <a:pt x="6176" y="3809"/>
                    <a:pt x="4276" y="8085"/>
                    <a:pt x="3737" y="12170"/>
                  </a:cubicBezTo>
                  <a:cubicBezTo>
                    <a:pt x="3104" y="16920"/>
                    <a:pt x="4751" y="21956"/>
                    <a:pt x="8076" y="25091"/>
                  </a:cubicBezTo>
                  <a:lnTo>
                    <a:pt x="8108" y="25154"/>
                  </a:lnTo>
                  <a:cubicBezTo>
                    <a:pt x="8234" y="25249"/>
                    <a:pt x="8361" y="25376"/>
                    <a:pt x="8456" y="25471"/>
                  </a:cubicBezTo>
                  <a:cubicBezTo>
                    <a:pt x="11937" y="28682"/>
                    <a:pt x="16613" y="29370"/>
                    <a:pt x="21236" y="29370"/>
                  </a:cubicBezTo>
                  <a:cubicBezTo>
                    <a:pt x="22586" y="29370"/>
                    <a:pt x="23931" y="29311"/>
                    <a:pt x="25241" y="29240"/>
                  </a:cubicBezTo>
                  <a:cubicBezTo>
                    <a:pt x="30318" y="28953"/>
                    <a:pt x="35408" y="28878"/>
                    <a:pt x="40503" y="28878"/>
                  </a:cubicBezTo>
                  <a:cubicBezTo>
                    <a:pt x="43290" y="28878"/>
                    <a:pt x="46078" y="28900"/>
                    <a:pt x="48866" y="28923"/>
                  </a:cubicBezTo>
                  <a:cubicBezTo>
                    <a:pt x="65239" y="29050"/>
                    <a:pt x="81643" y="29208"/>
                    <a:pt x="98048" y="29335"/>
                  </a:cubicBezTo>
                  <a:cubicBezTo>
                    <a:pt x="98143" y="29335"/>
                    <a:pt x="98206" y="29303"/>
                    <a:pt x="98269" y="29303"/>
                  </a:cubicBezTo>
                  <a:cubicBezTo>
                    <a:pt x="98650" y="29303"/>
                    <a:pt x="99030" y="29271"/>
                    <a:pt x="99410" y="29176"/>
                  </a:cubicBezTo>
                  <a:cubicBezTo>
                    <a:pt x="99568" y="29113"/>
                    <a:pt x="99631" y="28986"/>
                    <a:pt x="99631" y="28860"/>
                  </a:cubicBezTo>
                  <a:cubicBezTo>
                    <a:pt x="99695" y="28796"/>
                    <a:pt x="99726" y="28701"/>
                    <a:pt x="99726" y="28606"/>
                  </a:cubicBezTo>
                  <a:cubicBezTo>
                    <a:pt x="100360" y="19771"/>
                    <a:pt x="100265" y="10682"/>
                    <a:pt x="99916" y="1846"/>
                  </a:cubicBezTo>
                  <a:cubicBezTo>
                    <a:pt x="99916" y="1783"/>
                    <a:pt x="99916" y="1688"/>
                    <a:pt x="99885" y="1624"/>
                  </a:cubicBezTo>
                  <a:cubicBezTo>
                    <a:pt x="99885" y="1529"/>
                    <a:pt x="99821" y="1403"/>
                    <a:pt x="99695" y="1339"/>
                  </a:cubicBezTo>
                  <a:cubicBezTo>
                    <a:pt x="99441" y="1149"/>
                    <a:pt x="99156" y="1023"/>
                    <a:pt x="98903" y="864"/>
                  </a:cubicBezTo>
                  <a:cubicBezTo>
                    <a:pt x="98840" y="674"/>
                    <a:pt x="98681" y="579"/>
                    <a:pt x="98523" y="516"/>
                  </a:cubicBezTo>
                  <a:cubicBezTo>
                    <a:pt x="98428" y="389"/>
                    <a:pt x="98301" y="294"/>
                    <a:pt x="98079" y="294"/>
                  </a:cubicBezTo>
                  <a:cubicBezTo>
                    <a:pt x="72966" y="168"/>
                    <a:pt x="47852" y="104"/>
                    <a:pt x="22739" y="41"/>
                  </a:cubicBezTo>
                  <a:cubicBezTo>
                    <a:pt x="21593" y="32"/>
                    <a:pt x="20404" y="0"/>
                    <a:pt x="19204"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700"/>
            </a:p>
          </p:txBody>
        </p:sp>
      </p:grpSp>
      <p:grpSp>
        <p:nvGrpSpPr>
          <p:cNvPr id="71" name="Google Shape;71;p14"/>
          <p:cNvGrpSpPr/>
          <p:nvPr/>
        </p:nvGrpSpPr>
        <p:grpSpPr>
          <a:xfrm>
            <a:off x="205694" y="99604"/>
            <a:ext cx="3778660" cy="1491030"/>
            <a:chOff x="948651" y="1480175"/>
            <a:chExt cx="2300274" cy="613896"/>
          </a:xfrm>
        </p:grpSpPr>
        <p:sp>
          <p:nvSpPr>
            <p:cNvPr id="72" name="Google Shape;72;p14"/>
            <p:cNvSpPr/>
            <p:nvPr/>
          </p:nvSpPr>
          <p:spPr>
            <a:xfrm>
              <a:off x="1137012" y="1591033"/>
              <a:ext cx="453028" cy="396724"/>
            </a:xfrm>
            <a:custGeom>
              <a:rect b="b" l="l" r="r" t="t"/>
              <a:pathLst>
                <a:path extrusionOk="0" h="18982" w="21676">
                  <a:moveTo>
                    <a:pt x="10442" y="0"/>
                  </a:moveTo>
                  <a:cubicBezTo>
                    <a:pt x="5063" y="0"/>
                    <a:pt x="1" y="3545"/>
                    <a:pt x="108" y="9481"/>
                  </a:cubicBezTo>
                  <a:cubicBezTo>
                    <a:pt x="203" y="13661"/>
                    <a:pt x="2515" y="16733"/>
                    <a:pt x="5841" y="18443"/>
                  </a:cubicBezTo>
                  <a:cubicBezTo>
                    <a:pt x="6981" y="18601"/>
                    <a:pt x="8121" y="18728"/>
                    <a:pt x="9261" y="18823"/>
                  </a:cubicBezTo>
                  <a:cubicBezTo>
                    <a:pt x="9283" y="18800"/>
                    <a:pt x="9306" y="18778"/>
                    <a:pt x="9339" y="18778"/>
                  </a:cubicBezTo>
                  <a:cubicBezTo>
                    <a:pt x="9353" y="18778"/>
                    <a:pt x="9369" y="18782"/>
                    <a:pt x="9388" y="18791"/>
                  </a:cubicBezTo>
                  <a:cubicBezTo>
                    <a:pt x="9641" y="18823"/>
                    <a:pt x="9894" y="18855"/>
                    <a:pt x="10148" y="18886"/>
                  </a:cubicBezTo>
                  <a:cubicBezTo>
                    <a:pt x="10433" y="18918"/>
                    <a:pt x="10718" y="18918"/>
                    <a:pt x="11034" y="18950"/>
                  </a:cubicBezTo>
                  <a:cubicBezTo>
                    <a:pt x="11066" y="18950"/>
                    <a:pt x="11066" y="18950"/>
                    <a:pt x="11098" y="18981"/>
                  </a:cubicBezTo>
                  <a:cubicBezTo>
                    <a:pt x="12111" y="18981"/>
                    <a:pt x="13093" y="18855"/>
                    <a:pt x="14106" y="18538"/>
                  </a:cubicBezTo>
                  <a:cubicBezTo>
                    <a:pt x="14170" y="18538"/>
                    <a:pt x="14233" y="18538"/>
                    <a:pt x="14265" y="18569"/>
                  </a:cubicBezTo>
                  <a:cubicBezTo>
                    <a:pt x="17400" y="17524"/>
                    <a:pt x="19965" y="15118"/>
                    <a:pt x="20662" y="11634"/>
                  </a:cubicBezTo>
                  <a:cubicBezTo>
                    <a:pt x="21675" y="6472"/>
                    <a:pt x="18287" y="1532"/>
                    <a:pt x="13251" y="328"/>
                  </a:cubicBezTo>
                  <a:cubicBezTo>
                    <a:pt x="12322" y="108"/>
                    <a:pt x="11377" y="0"/>
                    <a:pt x="10442" y="0"/>
                  </a:cubicBezTo>
                  <a:close/>
                </a:path>
              </a:pathLst>
            </a:custGeom>
            <a:solidFill>
              <a:srgbClr val="F4D657"/>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600">
                <a:latin typeface="Fira Sans"/>
                <a:ea typeface="Fira Sans"/>
                <a:cs typeface="Fira Sans"/>
                <a:sym typeface="Fira Sans"/>
              </a:endParaRPr>
            </a:p>
          </p:txBody>
        </p:sp>
        <p:sp>
          <p:nvSpPr>
            <p:cNvPr id="73" name="Google Shape;73;p14"/>
            <p:cNvSpPr/>
            <p:nvPr/>
          </p:nvSpPr>
          <p:spPr>
            <a:xfrm>
              <a:off x="1108317" y="1573665"/>
              <a:ext cx="518780" cy="443916"/>
            </a:xfrm>
            <a:custGeom>
              <a:rect b="b" l="l" r="r" t="t"/>
              <a:pathLst>
                <a:path extrusionOk="0" h="21240" w="24822">
                  <a:moveTo>
                    <a:pt x="11815" y="831"/>
                  </a:moveTo>
                  <a:cubicBezTo>
                    <a:pt x="12750" y="831"/>
                    <a:pt x="13695" y="939"/>
                    <a:pt x="14624" y="1159"/>
                  </a:cubicBezTo>
                  <a:cubicBezTo>
                    <a:pt x="19660" y="2363"/>
                    <a:pt x="23048" y="7303"/>
                    <a:pt x="22035" y="12465"/>
                  </a:cubicBezTo>
                  <a:cubicBezTo>
                    <a:pt x="21338" y="15949"/>
                    <a:pt x="18773" y="18355"/>
                    <a:pt x="15638" y="19400"/>
                  </a:cubicBezTo>
                  <a:cubicBezTo>
                    <a:pt x="15622" y="19385"/>
                    <a:pt x="15598" y="19377"/>
                    <a:pt x="15570" y="19377"/>
                  </a:cubicBezTo>
                  <a:cubicBezTo>
                    <a:pt x="15543" y="19377"/>
                    <a:pt x="15511" y="19385"/>
                    <a:pt x="15479" y="19400"/>
                  </a:cubicBezTo>
                  <a:cubicBezTo>
                    <a:pt x="14466" y="19686"/>
                    <a:pt x="13484" y="19812"/>
                    <a:pt x="12471" y="19812"/>
                  </a:cubicBezTo>
                  <a:cubicBezTo>
                    <a:pt x="12439" y="19781"/>
                    <a:pt x="12439" y="19781"/>
                    <a:pt x="12407" y="19781"/>
                  </a:cubicBezTo>
                  <a:cubicBezTo>
                    <a:pt x="12091" y="19749"/>
                    <a:pt x="11806" y="19749"/>
                    <a:pt x="11521" y="19717"/>
                  </a:cubicBezTo>
                  <a:cubicBezTo>
                    <a:pt x="11267" y="19686"/>
                    <a:pt x="11014" y="19654"/>
                    <a:pt x="10761" y="19622"/>
                  </a:cubicBezTo>
                  <a:cubicBezTo>
                    <a:pt x="10742" y="19613"/>
                    <a:pt x="10726" y="19609"/>
                    <a:pt x="10712" y="19609"/>
                  </a:cubicBezTo>
                  <a:cubicBezTo>
                    <a:pt x="10679" y="19609"/>
                    <a:pt x="10656" y="19631"/>
                    <a:pt x="10634" y="19654"/>
                  </a:cubicBezTo>
                  <a:cubicBezTo>
                    <a:pt x="9494" y="19559"/>
                    <a:pt x="8354" y="19432"/>
                    <a:pt x="7214" y="19274"/>
                  </a:cubicBezTo>
                  <a:cubicBezTo>
                    <a:pt x="3888" y="17564"/>
                    <a:pt x="1576" y="14492"/>
                    <a:pt x="1481" y="10312"/>
                  </a:cubicBezTo>
                  <a:cubicBezTo>
                    <a:pt x="1374" y="4376"/>
                    <a:pt x="6436" y="831"/>
                    <a:pt x="11815" y="831"/>
                  </a:cubicBezTo>
                  <a:close/>
                  <a:moveTo>
                    <a:pt x="8591" y="19882"/>
                  </a:moveTo>
                  <a:cubicBezTo>
                    <a:pt x="8746" y="19939"/>
                    <a:pt x="8930" y="19940"/>
                    <a:pt x="9114" y="19971"/>
                  </a:cubicBezTo>
                  <a:cubicBezTo>
                    <a:pt x="9335" y="20066"/>
                    <a:pt x="9589" y="20129"/>
                    <a:pt x="9842" y="20192"/>
                  </a:cubicBezTo>
                  <a:cubicBezTo>
                    <a:pt x="9842" y="20224"/>
                    <a:pt x="9842" y="20287"/>
                    <a:pt x="9874" y="20319"/>
                  </a:cubicBezTo>
                  <a:cubicBezTo>
                    <a:pt x="9436" y="20194"/>
                    <a:pt x="8999" y="20038"/>
                    <a:pt x="8591" y="19882"/>
                  </a:cubicBezTo>
                  <a:close/>
                  <a:moveTo>
                    <a:pt x="11809" y="1"/>
                  </a:moveTo>
                  <a:cubicBezTo>
                    <a:pt x="6404" y="1"/>
                    <a:pt x="1288" y="3070"/>
                    <a:pt x="690" y="8886"/>
                  </a:cubicBezTo>
                  <a:cubicBezTo>
                    <a:pt x="0" y="15311"/>
                    <a:pt x="5048" y="21239"/>
                    <a:pt x="11537" y="21239"/>
                  </a:cubicBezTo>
                  <a:cubicBezTo>
                    <a:pt x="11605" y="21239"/>
                    <a:pt x="11674" y="21239"/>
                    <a:pt x="11742" y="21237"/>
                  </a:cubicBezTo>
                  <a:cubicBezTo>
                    <a:pt x="11837" y="21237"/>
                    <a:pt x="11932" y="21174"/>
                    <a:pt x="11964" y="21111"/>
                  </a:cubicBezTo>
                  <a:cubicBezTo>
                    <a:pt x="12371" y="21154"/>
                    <a:pt x="12793" y="21176"/>
                    <a:pt x="13222" y="21176"/>
                  </a:cubicBezTo>
                  <a:cubicBezTo>
                    <a:pt x="15596" y="21176"/>
                    <a:pt x="18211" y="20522"/>
                    <a:pt x="20008" y="19369"/>
                  </a:cubicBezTo>
                  <a:cubicBezTo>
                    <a:pt x="22351" y="17880"/>
                    <a:pt x="23745" y="14365"/>
                    <a:pt x="24062" y="11737"/>
                  </a:cubicBezTo>
                  <a:cubicBezTo>
                    <a:pt x="24822" y="5498"/>
                    <a:pt x="19723" y="652"/>
                    <a:pt x="13864" y="19"/>
                  </a:cubicBezTo>
                  <a:cubicBezTo>
                    <a:pt x="13841" y="13"/>
                    <a:pt x="13820" y="11"/>
                    <a:pt x="13800" y="11"/>
                  </a:cubicBezTo>
                  <a:cubicBezTo>
                    <a:pt x="13714" y="11"/>
                    <a:pt x="13662" y="62"/>
                    <a:pt x="13611" y="114"/>
                  </a:cubicBezTo>
                  <a:cubicBezTo>
                    <a:pt x="13011" y="38"/>
                    <a:pt x="12408" y="1"/>
                    <a:pt x="1180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700"/>
            </a:p>
          </p:txBody>
        </p:sp>
        <p:sp>
          <p:nvSpPr>
            <p:cNvPr id="74" name="Google Shape;74;p14"/>
            <p:cNvSpPr/>
            <p:nvPr/>
          </p:nvSpPr>
          <p:spPr>
            <a:xfrm>
              <a:off x="948651" y="1480175"/>
              <a:ext cx="2300274" cy="613896"/>
            </a:xfrm>
            <a:custGeom>
              <a:rect b="b" l="l" r="r" t="t"/>
              <a:pathLst>
                <a:path extrusionOk="0" h="29373" w="100361">
                  <a:moveTo>
                    <a:pt x="19124" y="943"/>
                  </a:moveTo>
                  <a:cubicBezTo>
                    <a:pt x="20356" y="943"/>
                    <a:pt x="21575" y="977"/>
                    <a:pt x="22739" y="977"/>
                  </a:cubicBezTo>
                  <a:cubicBezTo>
                    <a:pt x="27680" y="1009"/>
                    <a:pt x="32588" y="1040"/>
                    <a:pt x="37560" y="1072"/>
                  </a:cubicBezTo>
                  <a:cubicBezTo>
                    <a:pt x="57639" y="1230"/>
                    <a:pt x="77748" y="1325"/>
                    <a:pt x="97858" y="1420"/>
                  </a:cubicBezTo>
                  <a:cubicBezTo>
                    <a:pt x="97763" y="5854"/>
                    <a:pt x="97827" y="10288"/>
                    <a:pt x="97795" y="14721"/>
                  </a:cubicBezTo>
                  <a:cubicBezTo>
                    <a:pt x="97732" y="19091"/>
                    <a:pt x="97415" y="23525"/>
                    <a:pt x="97668" y="27864"/>
                  </a:cubicBezTo>
                  <a:cubicBezTo>
                    <a:pt x="97668" y="27864"/>
                    <a:pt x="97637" y="27832"/>
                    <a:pt x="97637" y="27832"/>
                  </a:cubicBezTo>
                  <a:cubicBezTo>
                    <a:pt x="84019" y="27294"/>
                    <a:pt x="70369" y="27294"/>
                    <a:pt x="56752" y="27294"/>
                  </a:cubicBezTo>
                  <a:cubicBezTo>
                    <a:pt x="50846" y="27280"/>
                    <a:pt x="44916" y="27215"/>
                    <a:pt x="38985" y="27215"/>
                  </a:cubicBezTo>
                  <a:cubicBezTo>
                    <a:pt x="31590" y="27215"/>
                    <a:pt x="24195" y="27315"/>
                    <a:pt x="16849" y="27737"/>
                  </a:cubicBezTo>
                  <a:cubicBezTo>
                    <a:pt x="16817" y="27705"/>
                    <a:pt x="16754" y="27705"/>
                    <a:pt x="16690" y="27705"/>
                  </a:cubicBezTo>
                  <a:cubicBezTo>
                    <a:pt x="5131" y="27135"/>
                    <a:pt x="1" y="11111"/>
                    <a:pt x="8868" y="3637"/>
                  </a:cubicBezTo>
                  <a:cubicBezTo>
                    <a:pt x="11688" y="1244"/>
                    <a:pt x="15464" y="943"/>
                    <a:pt x="19124" y="943"/>
                  </a:cubicBezTo>
                  <a:close/>
                  <a:moveTo>
                    <a:pt x="19316" y="0"/>
                  </a:moveTo>
                  <a:cubicBezTo>
                    <a:pt x="16071" y="0"/>
                    <a:pt x="12735" y="206"/>
                    <a:pt x="9913" y="1769"/>
                  </a:cubicBezTo>
                  <a:cubicBezTo>
                    <a:pt x="6176" y="3795"/>
                    <a:pt x="4276" y="8102"/>
                    <a:pt x="3738" y="12188"/>
                  </a:cubicBezTo>
                  <a:cubicBezTo>
                    <a:pt x="3104" y="16938"/>
                    <a:pt x="4751" y="21942"/>
                    <a:pt x="8045" y="25109"/>
                  </a:cubicBezTo>
                  <a:lnTo>
                    <a:pt x="8076" y="25109"/>
                  </a:lnTo>
                  <a:lnTo>
                    <a:pt x="8108" y="25172"/>
                  </a:lnTo>
                  <a:cubicBezTo>
                    <a:pt x="8235" y="25267"/>
                    <a:pt x="8330" y="25394"/>
                    <a:pt x="8456" y="25489"/>
                  </a:cubicBezTo>
                  <a:cubicBezTo>
                    <a:pt x="11901" y="28667"/>
                    <a:pt x="16517" y="29373"/>
                    <a:pt x="21079" y="29373"/>
                  </a:cubicBezTo>
                  <a:cubicBezTo>
                    <a:pt x="22472" y="29373"/>
                    <a:pt x="23861" y="29307"/>
                    <a:pt x="25209" y="29226"/>
                  </a:cubicBezTo>
                  <a:cubicBezTo>
                    <a:pt x="30216" y="28964"/>
                    <a:pt x="35209" y="28894"/>
                    <a:pt x="40206" y="28894"/>
                  </a:cubicBezTo>
                  <a:cubicBezTo>
                    <a:pt x="43080" y="28894"/>
                    <a:pt x="45955" y="28917"/>
                    <a:pt x="48835" y="28941"/>
                  </a:cubicBezTo>
                  <a:cubicBezTo>
                    <a:pt x="65239" y="29067"/>
                    <a:pt x="81644" y="29194"/>
                    <a:pt x="98048" y="29352"/>
                  </a:cubicBezTo>
                  <a:cubicBezTo>
                    <a:pt x="98112" y="29352"/>
                    <a:pt x="98207" y="29321"/>
                    <a:pt x="98238" y="29289"/>
                  </a:cubicBezTo>
                  <a:cubicBezTo>
                    <a:pt x="98335" y="29296"/>
                    <a:pt x="98431" y="29300"/>
                    <a:pt x="98525" y="29300"/>
                  </a:cubicBezTo>
                  <a:cubicBezTo>
                    <a:pt x="98828" y="29300"/>
                    <a:pt x="99112" y="29259"/>
                    <a:pt x="99378" y="29162"/>
                  </a:cubicBezTo>
                  <a:cubicBezTo>
                    <a:pt x="99537" y="29131"/>
                    <a:pt x="99632" y="29004"/>
                    <a:pt x="99632" y="28845"/>
                  </a:cubicBezTo>
                  <a:cubicBezTo>
                    <a:pt x="99695" y="28782"/>
                    <a:pt x="99727" y="28719"/>
                    <a:pt x="99727" y="28624"/>
                  </a:cubicBezTo>
                  <a:cubicBezTo>
                    <a:pt x="100360" y="19788"/>
                    <a:pt x="100265" y="10699"/>
                    <a:pt x="99917" y="1864"/>
                  </a:cubicBezTo>
                  <a:cubicBezTo>
                    <a:pt x="99917" y="1769"/>
                    <a:pt x="99885" y="1705"/>
                    <a:pt x="99885" y="1642"/>
                  </a:cubicBezTo>
                  <a:cubicBezTo>
                    <a:pt x="99885" y="1515"/>
                    <a:pt x="99822" y="1420"/>
                    <a:pt x="99695" y="1325"/>
                  </a:cubicBezTo>
                  <a:cubicBezTo>
                    <a:pt x="99442" y="1167"/>
                    <a:pt x="99157" y="1009"/>
                    <a:pt x="98872" y="882"/>
                  </a:cubicBezTo>
                  <a:cubicBezTo>
                    <a:pt x="98808" y="692"/>
                    <a:pt x="98682" y="565"/>
                    <a:pt x="98523" y="534"/>
                  </a:cubicBezTo>
                  <a:cubicBezTo>
                    <a:pt x="98428" y="407"/>
                    <a:pt x="98270" y="280"/>
                    <a:pt x="98080" y="280"/>
                  </a:cubicBezTo>
                  <a:cubicBezTo>
                    <a:pt x="72966" y="153"/>
                    <a:pt x="47853" y="122"/>
                    <a:pt x="22739" y="27"/>
                  </a:cubicBezTo>
                  <a:cubicBezTo>
                    <a:pt x="21628" y="27"/>
                    <a:pt x="20478" y="0"/>
                    <a:pt x="19316"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700"/>
            </a:p>
          </p:txBody>
        </p:sp>
      </p:grpSp>
      <p:grpSp>
        <p:nvGrpSpPr>
          <p:cNvPr id="75" name="Google Shape;75;p14"/>
          <p:cNvGrpSpPr/>
          <p:nvPr/>
        </p:nvGrpSpPr>
        <p:grpSpPr>
          <a:xfrm>
            <a:off x="66774" y="1758128"/>
            <a:ext cx="3917597" cy="1425620"/>
            <a:chOff x="948659" y="2329661"/>
            <a:chExt cx="2300274" cy="613645"/>
          </a:xfrm>
        </p:grpSpPr>
        <p:sp>
          <p:nvSpPr>
            <p:cNvPr id="76" name="Google Shape;76;p14"/>
            <p:cNvSpPr/>
            <p:nvPr/>
          </p:nvSpPr>
          <p:spPr>
            <a:xfrm>
              <a:off x="1137020" y="2440517"/>
              <a:ext cx="453676" cy="396160"/>
            </a:xfrm>
            <a:custGeom>
              <a:rect b="b" l="l" r="r" t="t"/>
              <a:pathLst>
                <a:path extrusionOk="0" h="18955" w="21707">
                  <a:moveTo>
                    <a:pt x="10442" y="1"/>
                  </a:moveTo>
                  <a:cubicBezTo>
                    <a:pt x="5063" y="1"/>
                    <a:pt x="1" y="3546"/>
                    <a:pt x="108" y="9481"/>
                  </a:cubicBezTo>
                  <a:cubicBezTo>
                    <a:pt x="203" y="13661"/>
                    <a:pt x="2515" y="16733"/>
                    <a:pt x="5841" y="18443"/>
                  </a:cubicBezTo>
                  <a:cubicBezTo>
                    <a:pt x="6981" y="18601"/>
                    <a:pt x="8121" y="18728"/>
                    <a:pt x="9293" y="18823"/>
                  </a:cubicBezTo>
                  <a:cubicBezTo>
                    <a:pt x="9293" y="18791"/>
                    <a:pt x="9356" y="18760"/>
                    <a:pt x="9388" y="18760"/>
                  </a:cubicBezTo>
                  <a:cubicBezTo>
                    <a:pt x="9641" y="18823"/>
                    <a:pt x="9894" y="18855"/>
                    <a:pt x="10148" y="18886"/>
                  </a:cubicBezTo>
                  <a:cubicBezTo>
                    <a:pt x="10433" y="18918"/>
                    <a:pt x="10718" y="18918"/>
                    <a:pt x="11034" y="18918"/>
                  </a:cubicBezTo>
                  <a:cubicBezTo>
                    <a:pt x="11066" y="18918"/>
                    <a:pt x="11066" y="18950"/>
                    <a:pt x="11098" y="18950"/>
                  </a:cubicBezTo>
                  <a:cubicBezTo>
                    <a:pt x="11198" y="18953"/>
                    <a:pt x="11298" y="18954"/>
                    <a:pt x="11399" y="18954"/>
                  </a:cubicBezTo>
                  <a:cubicBezTo>
                    <a:pt x="12311" y="18954"/>
                    <a:pt x="13222" y="18823"/>
                    <a:pt x="14106" y="18538"/>
                  </a:cubicBezTo>
                  <a:cubicBezTo>
                    <a:pt x="14170" y="18538"/>
                    <a:pt x="14233" y="18538"/>
                    <a:pt x="14265" y="18570"/>
                  </a:cubicBezTo>
                  <a:cubicBezTo>
                    <a:pt x="17400" y="17525"/>
                    <a:pt x="19965" y="15118"/>
                    <a:pt x="20662" y="11634"/>
                  </a:cubicBezTo>
                  <a:cubicBezTo>
                    <a:pt x="21707" y="6472"/>
                    <a:pt x="18287" y="1532"/>
                    <a:pt x="13251" y="328"/>
                  </a:cubicBezTo>
                  <a:cubicBezTo>
                    <a:pt x="12322" y="108"/>
                    <a:pt x="11377" y="1"/>
                    <a:pt x="10442" y="1"/>
                  </a:cubicBezTo>
                  <a:close/>
                </a:path>
              </a:pathLst>
            </a:custGeom>
            <a:solidFill>
              <a:srgbClr val="96C4DA"/>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600">
                <a:latin typeface="Fira Sans"/>
                <a:ea typeface="Fira Sans"/>
                <a:cs typeface="Fira Sans"/>
                <a:sym typeface="Fira Sans"/>
              </a:endParaRPr>
            </a:p>
          </p:txBody>
        </p:sp>
        <p:sp>
          <p:nvSpPr>
            <p:cNvPr id="77" name="Google Shape;77;p14"/>
            <p:cNvSpPr/>
            <p:nvPr/>
          </p:nvSpPr>
          <p:spPr>
            <a:xfrm>
              <a:off x="1108973" y="2422878"/>
              <a:ext cx="518132" cy="444188"/>
            </a:xfrm>
            <a:custGeom>
              <a:rect b="b" l="l" r="r" t="t"/>
              <a:pathLst>
                <a:path extrusionOk="0" h="21253" w="24791">
                  <a:moveTo>
                    <a:pt x="11784" y="845"/>
                  </a:moveTo>
                  <a:cubicBezTo>
                    <a:pt x="12719" y="845"/>
                    <a:pt x="13664" y="952"/>
                    <a:pt x="14593" y="1172"/>
                  </a:cubicBezTo>
                  <a:cubicBezTo>
                    <a:pt x="19629" y="2376"/>
                    <a:pt x="23049" y="7316"/>
                    <a:pt x="22004" y="12478"/>
                  </a:cubicBezTo>
                  <a:cubicBezTo>
                    <a:pt x="21307" y="15962"/>
                    <a:pt x="18742" y="18369"/>
                    <a:pt x="15607" y="19414"/>
                  </a:cubicBezTo>
                  <a:cubicBezTo>
                    <a:pt x="15575" y="19382"/>
                    <a:pt x="15512" y="19382"/>
                    <a:pt x="15480" y="19382"/>
                  </a:cubicBezTo>
                  <a:cubicBezTo>
                    <a:pt x="14567" y="19667"/>
                    <a:pt x="13654" y="19798"/>
                    <a:pt x="12741" y="19798"/>
                  </a:cubicBezTo>
                  <a:cubicBezTo>
                    <a:pt x="12640" y="19798"/>
                    <a:pt x="12540" y="19797"/>
                    <a:pt x="12440" y="19794"/>
                  </a:cubicBezTo>
                  <a:cubicBezTo>
                    <a:pt x="12440" y="19794"/>
                    <a:pt x="12408" y="19762"/>
                    <a:pt x="12376" y="19762"/>
                  </a:cubicBezTo>
                  <a:cubicBezTo>
                    <a:pt x="12060" y="19762"/>
                    <a:pt x="11775" y="19762"/>
                    <a:pt x="11490" y="19730"/>
                  </a:cubicBezTo>
                  <a:cubicBezTo>
                    <a:pt x="11236" y="19699"/>
                    <a:pt x="10983" y="19667"/>
                    <a:pt x="10730" y="19604"/>
                  </a:cubicBezTo>
                  <a:cubicBezTo>
                    <a:pt x="10698" y="19604"/>
                    <a:pt x="10635" y="19635"/>
                    <a:pt x="10635" y="19667"/>
                  </a:cubicBezTo>
                  <a:cubicBezTo>
                    <a:pt x="9463" y="19572"/>
                    <a:pt x="8323" y="19445"/>
                    <a:pt x="7183" y="19287"/>
                  </a:cubicBezTo>
                  <a:cubicBezTo>
                    <a:pt x="3889" y="17577"/>
                    <a:pt x="1545" y="14505"/>
                    <a:pt x="1450" y="10325"/>
                  </a:cubicBezTo>
                  <a:cubicBezTo>
                    <a:pt x="1343" y="4390"/>
                    <a:pt x="6405" y="845"/>
                    <a:pt x="11784" y="845"/>
                  </a:cubicBezTo>
                  <a:close/>
                  <a:moveTo>
                    <a:pt x="8544" y="19889"/>
                  </a:moveTo>
                  <a:lnTo>
                    <a:pt x="8544" y="19889"/>
                  </a:lnTo>
                  <a:cubicBezTo>
                    <a:pt x="8734" y="19952"/>
                    <a:pt x="8893" y="19952"/>
                    <a:pt x="9083" y="19984"/>
                  </a:cubicBezTo>
                  <a:cubicBezTo>
                    <a:pt x="9336" y="20047"/>
                    <a:pt x="9558" y="20110"/>
                    <a:pt x="9811" y="20205"/>
                  </a:cubicBezTo>
                  <a:cubicBezTo>
                    <a:pt x="9811" y="20237"/>
                    <a:pt x="9811" y="20269"/>
                    <a:pt x="9843" y="20332"/>
                  </a:cubicBezTo>
                  <a:cubicBezTo>
                    <a:pt x="9399" y="20205"/>
                    <a:pt x="8956" y="20047"/>
                    <a:pt x="8544" y="19889"/>
                  </a:cubicBezTo>
                  <a:close/>
                  <a:moveTo>
                    <a:pt x="13833" y="1"/>
                  </a:moveTo>
                  <a:cubicBezTo>
                    <a:pt x="13738" y="1"/>
                    <a:pt x="13643" y="32"/>
                    <a:pt x="13580" y="127"/>
                  </a:cubicBezTo>
                  <a:cubicBezTo>
                    <a:pt x="12980" y="52"/>
                    <a:pt x="12377" y="14"/>
                    <a:pt x="11778" y="14"/>
                  </a:cubicBezTo>
                  <a:cubicBezTo>
                    <a:pt x="6373" y="14"/>
                    <a:pt x="1257" y="3084"/>
                    <a:pt x="659" y="8900"/>
                  </a:cubicBezTo>
                  <a:cubicBezTo>
                    <a:pt x="1" y="15324"/>
                    <a:pt x="5018" y="21253"/>
                    <a:pt x="11506" y="21253"/>
                  </a:cubicBezTo>
                  <a:cubicBezTo>
                    <a:pt x="11574" y="21253"/>
                    <a:pt x="11643" y="21252"/>
                    <a:pt x="11711" y="21251"/>
                  </a:cubicBezTo>
                  <a:cubicBezTo>
                    <a:pt x="11838" y="21251"/>
                    <a:pt x="11901" y="21187"/>
                    <a:pt x="11933" y="21092"/>
                  </a:cubicBezTo>
                  <a:cubicBezTo>
                    <a:pt x="12373" y="21145"/>
                    <a:pt x="12829" y="21170"/>
                    <a:pt x="13293" y="21170"/>
                  </a:cubicBezTo>
                  <a:cubicBezTo>
                    <a:pt x="15640" y="21170"/>
                    <a:pt x="18206" y="20519"/>
                    <a:pt x="19977" y="19382"/>
                  </a:cubicBezTo>
                  <a:cubicBezTo>
                    <a:pt x="22320" y="17894"/>
                    <a:pt x="23746" y="14378"/>
                    <a:pt x="24062" y="11750"/>
                  </a:cubicBezTo>
                  <a:cubicBezTo>
                    <a:pt x="24791" y="5511"/>
                    <a:pt x="19692" y="666"/>
                    <a:pt x="1383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700"/>
            </a:p>
          </p:txBody>
        </p:sp>
        <p:sp>
          <p:nvSpPr>
            <p:cNvPr id="78" name="Google Shape;78;p14"/>
            <p:cNvSpPr/>
            <p:nvPr/>
          </p:nvSpPr>
          <p:spPr>
            <a:xfrm>
              <a:off x="948659" y="2329661"/>
              <a:ext cx="2300274" cy="613645"/>
            </a:xfrm>
            <a:custGeom>
              <a:rect b="b" l="l" r="r" t="t"/>
              <a:pathLst>
                <a:path extrusionOk="0" h="29361" w="100361">
                  <a:moveTo>
                    <a:pt x="19026" y="929"/>
                  </a:moveTo>
                  <a:cubicBezTo>
                    <a:pt x="20291" y="929"/>
                    <a:pt x="21544" y="969"/>
                    <a:pt x="22739" y="977"/>
                  </a:cubicBezTo>
                  <a:cubicBezTo>
                    <a:pt x="27680" y="1009"/>
                    <a:pt x="32588" y="1040"/>
                    <a:pt x="37560" y="1072"/>
                  </a:cubicBezTo>
                  <a:cubicBezTo>
                    <a:pt x="57639" y="1199"/>
                    <a:pt x="77748" y="1325"/>
                    <a:pt x="97858" y="1389"/>
                  </a:cubicBezTo>
                  <a:cubicBezTo>
                    <a:pt x="97763" y="5822"/>
                    <a:pt x="97827" y="10288"/>
                    <a:pt x="97795" y="14721"/>
                  </a:cubicBezTo>
                  <a:cubicBezTo>
                    <a:pt x="97732" y="19060"/>
                    <a:pt x="97415" y="23494"/>
                    <a:pt x="97668" y="27864"/>
                  </a:cubicBezTo>
                  <a:cubicBezTo>
                    <a:pt x="97668" y="27864"/>
                    <a:pt x="97637" y="27832"/>
                    <a:pt x="97637" y="27832"/>
                  </a:cubicBezTo>
                  <a:cubicBezTo>
                    <a:pt x="84019" y="27294"/>
                    <a:pt x="70369" y="27294"/>
                    <a:pt x="56752" y="27262"/>
                  </a:cubicBezTo>
                  <a:cubicBezTo>
                    <a:pt x="51065" y="27262"/>
                    <a:pt x="45361" y="27210"/>
                    <a:pt x="39654" y="27210"/>
                  </a:cubicBezTo>
                  <a:cubicBezTo>
                    <a:pt x="32045" y="27210"/>
                    <a:pt x="24431" y="27303"/>
                    <a:pt x="16849" y="27737"/>
                  </a:cubicBezTo>
                  <a:cubicBezTo>
                    <a:pt x="16817" y="27706"/>
                    <a:pt x="16785" y="27706"/>
                    <a:pt x="16690" y="27674"/>
                  </a:cubicBezTo>
                  <a:cubicBezTo>
                    <a:pt x="5131" y="27104"/>
                    <a:pt x="1" y="11080"/>
                    <a:pt x="8868" y="3606"/>
                  </a:cubicBezTo>
                  <a:cubicBezTo>
                    <a:pt x="11662" y="1258"/>
                    <a:pt x="15397" y="929"/>
                    <a:pt x="19026" y="929"/>
                  </a:cubicBezTo>
                  <a:close/>
                  <a:moveTo>
                    <a:pt x="19316" y="1"/>
                  </a:moveTo>
                  <a:cubicBezTo>
                    <a:pt x="16071" y="1"/>
                    <a:pt x="12735" y="207"/>
                    <a:pt x="9913" y="1769"/>
                  </a:cubicBezTo>
                  <a:cubicBezTo>
                    <a:pt x="6176" y="3796"/>
                    <a:pt x="4276" y="8103"/>
                    <a:pt x="3738" y="12156"/>
                  </a:cubicBezTo>
                  <a:cubicBezTo>
                    <a:pt x="3104" y="16938"/>
                    <a:pt x="4751" y="21942"/>
                    <a:pt x="8076" y="25109"/>
                  </a:cubicBezTo>
                  <a:lnTo>
                    <a:pt x="8108" y="25172"/>
                  </a:lnTo>
                  <a:cubicBezTo>
                    <a:pt x="8235" y="25267"/>
                    <a:pt x="8330" y="25362"/>
                    <a:pt x="8456" y="25489"/>
                  </a:cubicBezTo>
                  <a:cubicBezTo>
                    <a:pt x="11915" y="28680"/>
                    <a:pt x="16554" y="29360"/>
                    <a:pt x="21149" y="29360"/>
                  </a:cubicBezTo>
                  <a:cubicBezTo>
                    <a:pt x="22528" y="29360"/>
                    <a:pt x="23903" y="29299"/>
                    <a:pt x="25241" y="29226"/>
                  </a:cubicBezTo>
                  <a:cubicBezTo>
                    <a:pt x="30265" y="28962"/>
                    <a:pt x="35288" y="28881"/>
                    <a:pt x="40320" y="28881"/>
                  </a:cubicBezTo>
                  <a:cubicBezTo>
                    <a:pt x="43155" y="28881"/>
                    <a:pt x="45993" y="28907"/>
                    <a:pt x="48835" y="28941"/>
                  </a:cubicBezTo>
                  <a:cubicBezTo>
                    <a:pt x="65239" y="29067"/>
                    <a:pt x="81644" y="29194"/>
                    <a:pt x="98048" y="29321"/>
                  </a:cubicBezTo>
                  <a:cubicBezTo>
                    <a:pt x="98143" y="29321"/>
                    <a:pt x="98207" y="29321"/>
                    <a:pt x="98238" y="29289"/>
                  </a:cubicBezTo>
                  <a:cubicBezTo>
                    <a:pt x="98650" y="29289"/>
                    <a:pt x="99030" y="29289"/>
                    <a:pt x="99378" y="29162"/>
                  </a:cubicBezTo>
                  <a:cubicBezTo>
                    <a:pt x="99537" y="29131"/>
                    <a:pt x="99632" y="28972"/>
                    <a:pt x="99632" y="28846"/>
                  </a:cubicBezTo>
                  <a:cubicBezTo>
                    <a:pt x="99695" y="28782"/>
                    <a:pt x="99727" y="28719"/>
                    <a:pt x="99727" y="28624"/>
                  </a:cubicBezTo>
                  <a:cubicBezTo>
                    <a:pt x="100360" y="19788"/>
                    <a:pt x="100265" y="10699"/>
                    <a:pt x="99917" y="1832"/>
                  </a:cubicBezTo>
                  <a:cubicBezTo>
                    <a:pt x="99917" y="1769"/>
                    <a:pt x="99885" y="1706"/>
                    <a:pt x="99885" y="1642"/>
                  </a:cubicBezTo>
                  <a:cubicBezTo>
                    <a:pt x="99885" y="1515"/>
                    <a:pt x="99822" y="1420"/>
                    <a:pt x="99695" y="1325"/>
                  </a:cubicBezTo>
                  <a:cubicBezTo>
                    <a:pt x="99442" y="1167"/>
                    <a:pt x="99157" y="1009"/>
                    <a:pt x="98872" y="850"/>
                  </a:cubicBezTo>
                  <a:cubicBezTo>
                    <a:pt x="98840" y="692"/>
                    <a:pt x="98682" y="565"/>
                    <a:pt x="98523" y="534"/>
                  </a:cubicBezTo>
                  <a:cubicBezTo>
                    <a:pt x="98428" y="375"/>
                    <a:pt x="98302" y="280"/>
                    <a:pt x="98080" y="280"/>
                  </a:cubicBezTo>
                  <a:cubicBezTo>
                    <a:pt x="72966" y="154"/>
                    <a:pt x="47853" y="122"/>
                    <a:pt x="22739" y="27"/>
                  </a:cubicBezTo>
                  <a:cubicBezTo>
                    <a:pt x="21628" y="27"/>
                    <a:pt x="20478" y="1"/>
                    <a:pt x="1931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700"/>
            </a:p>
          </p:txBody>
        </p:sp>
      </p:grpSp>
      <p:sp>
        <p:nvSpPr>
          <p:cNvPr id="79" name="Google Shape;79;p14"/>
          <p:cNvSpPr txBox="1"/>
          <p:nvPr/>
        </p:nvSpPr>
        <p:spPr>
          <a:xfrm>
            <a:off x="1153475" y="234375"/>
            <a:ext cx="2717700" cy="1213200"/>
          </a:xfrm>
          <a:prstGeom prst="rect">
            <a:avLst/>
          </a:prstGeom>
          <a:noFill/>
          <a:ln>
            <a:noFill/>
          </a:ln>
        </p:spPr>
        <p:txBody>
          <a:bodyPr anchorCtr="0" anchor="t" bIns="91425" lIns="91425" spcFirstLastPara="1" rIns="91425" wrap="square" tIns="91425">
            <a:noAutofit/>
          </a:bodyPr>
          <a:lstStyle/>
          <a:p>
            <a:pPr indent="-298450" lvl="0" marL="457200" rtl="0" algn="l">
              <a:lnSpc>
                <a:spcPct val="150000"/>
              </a:lnSpc>
              <a:spcBef>
                <a:spcPts val="0"/>
              </a:spcBef>
              <a:spcAft>
                <a:spcPts val="0"/>
              </a:spcAft>
              <a:buClr>
                <a:schemeClr val="dk2"/>
              </a:buClr>
              <a:buSzPts val="1100"/>
              <a:buFont typeface="Playfair Display"/>
              <a:buChar char="●"/>
            </a:pPr>
            <a:r>
              <a:rPr b="1" lang="en" sz="1100">
                <a:solidFill>
                  <a:schemeClr val="dk2"/>
                </a:solidFill>
                <a:latin typeface="Playfair Display"/>
                <a:ea typeface="Playfair Display"/>
                <a:cs typeface="Playfair Display"/>
                <a:sym typeface="Playfair Display"/>
              </a:rPr>
              <a:t>Objectives</a:t>
            </a:r>
            <a:endParaRPr b="1" sz="1100">
              <a:solidFill>
                <a:schemeClr val="dk2"/>
              </a:solidFill>
              <a:latin typeface="Playfair Display"/>
              <a:ea typeface="Playfair Display"/>
              <a:cs typeface="Playfair Display"/>
              <a:sym typeface="Playfair Display"/>
            </a:endParaRPr>
          </a:p>
          <a:p>
            <a:pPr indent="-298450" lvl="0" marL="457200" rtl="0" algn="l">
              <a:lnSpc>
                <a:spcPct val="150000"/>
              </a:lnSpc>
              <a:spcBef>
                <a:spcPts val="0"/>
              </a:spcBef>
              <a:spcAft>
                <a:spcPts val="0"/>
              </a:spcAft>
              <a:buClr>
                <a:schemeClr val="dk2"/>
              </a:buClr>
              <a:buSzPts val="1100"/>
              <a:buFont typeface="Playfair Display"/>
              <a:buChar char="●"/>
            </a:pPr>
            <a:r>
              <a:rPr b="1" lang="en" sz="1100">
                <a:solidFill>
                  <a:schemeClr val="dk2"/>
                </a:solidFill>
                <a:latin typeface="Playfair Display"/>
                <a:ea typeface="Playfair Display"/>
                <a:cs typeface="Playfair Display"/>
                <a:sym typeface="Playfair Display"/>
              </a:rPr>
              <a:t>Data Overview</a:t>
            </a:r>
            <a:endParaRPr b="1" sz="1100">
              <a:solidFill>
                <a:schemeClr val="dk2"/>
              </a:solidFill>
              <a:latin typeface="Playfair Display"/>
              <a:ea typeface="Playfair Display"/>
              <a:cs typeface="Playfair Display"/>
              <a:sym typeface="Playfair Display"/>
            </a:endParaRPr>
          </a:p>
          <a:p>
            <a:pPr indent="-298450" lvl="0" marL="457200" rtl="0" algn="l">
              <a:lnSpc>
                <a:spcPct val="150000"/>
              </a:lnSpc>
              <a:spcBef>
                <a:spcPts val="0"/>
              </a:spcBef>
              <a:spcAft>
                <a:spcPts val="0"/>
              </a:spcAft>
              <a:buClr>
                <a:schemeClr val="dk2"/>
              </a:buClr>
              <a:buSzPts val="1100"/>
              <a:buFont typeface="Playfair Display"/>
              <a:buChar char="●"/>
            </a:pPr>
            <a:r>
              <a:rPr b="1" lang="en" sz="1100">
                <a:solidFill>
                  <a:schemeClr val="dk2"/>
                </a:solidFill>
                <a:latin typeface="Playfair Display"/>
                <a:ea typeface="Playfair Display"/>
                <a:cs typeface="Playfair Display"/>
                <a:sym typeface="Playfair Display"/>
              </a:rPr>
              <a:t>Data Preparation</a:t>
            </a:r>
            <a:endParaRPr b="1" sz="1100">
              <a:solidFill>
                <a:schemeClr val="dk2"/>
              </a:solidFill>
              <a:latin typeface="Playfair Display"/>
              <a:ea typeface="Playfair Display"/>
              <a:cs typeface="Playfair Display"/>
              <a:sym typeface="Playfair Display"/>
            </a:endParaRPr>
          </a:p>
          <a:p>
            <a:pPr indent="-298450" lvl="0" marL="457200" rtl="0" algn="l">
              <a:lnSpc>
                <a:spcPct val="150000"/>
              </a:lnSpc>
              <a:spcBef>
                <a:spcPts val="0"/>
              </a:spcBef>
              <a:spcAft>
                <a:spcPts val="0"/>
              </a:spcAft>
              <a:buClr>
                <a:schemeClr val="dk2"/>
              </a:buClr>
              <a:buSzPts val="1100"/>
              <a:buFont typeface="Playfair Display"/>
              <a:buChar char="●"/>
            </a:pPr>
            <a:r>
              <a:rPr b="1" lang="en" sz="1100">
                <a:solidFill>
                  <a:schemeClr val="dk2"/>
                </a:solidFill>
                <a:latin typeface="Playfair Display"/>
                <a:ea typeface="Playfair Display"/>
                <a:cs typeface="Playfair Display"/>
                <a:sym typeface="Playfair Display"/>
              </a:rPr>
              <a:t>Exploratory Data Analysis </a:t>
            </a:r>
            <a:r>
              <a:rPr b="1" lang="en" sz="1000">
                <a:solidFill>
                  <a:schemeClr val="dk2"/>
                </a:solidFill>
                <a:latin typeface="Playfair Display"/>
                <a:ea typeface="Playfair Display"/>
                <a:cs typeface="Playfair Display"/>
                <a:sym typeface="Playfair Display"/>
              </a:rPr>
              <a:t>(EDA)</a:t>
            </a:r>
            <a:endParaRPr b="1" sz="1000">
              <a:solidFill>
                <a:schemeClr val="dk2"/>
              </a:solidFill>
              <a:latin typeface="Playfair Display"/>
              <a:ea typeface="Playfair Display"/>
              <a:cs typeface="Playfair Display"/>
              <a:sym typeface="Playfair Display"/>
            </a:endParaRPr>
          </a:p>
        </p:txBody>
      </p:sp>
      <p:sp>
        <p:nvSpPr>
          <p:cNvPr id="80" name="Google Shape;80;p14"/>
          <p:cNvSpPr txBox="1"/>
          <p:nvPr/>
        </p:nvSpPr>
        <p:spPr>
          <a:xfrm>
            <a:off x="1241925" y="1873025"/>
            <a:ext cx="2552700" cy="1213200"/>
          </a:xfrm>
          <a:prstGeom prst="rect">
            <a:avLst/>
          </a:prstGeom>
          <a:noFill/>
          <a:ln>
            <a:noFill/>
          </a:ln>
        </p:spPr>
        <p:txBody>
          <a:bodyPr anchorCtr="0" anchor="t" bIns="91425" lIns="91425" spcFirstLastPara="1" rIns="91425" wrap="square" tIns="91425">
            <a:noAutofit/>
          </a:bodyPr>
          <a:lstStyle/>
          <a:p>
            <a:pPr indent="-298450" lvl="0" marL="457200" rtl="0" algn="l">
              <a:lnSpc>
                <a:spcPct val="150000"/>
              </a:lnSpc>
              <a:spcBef>
                <a:spcPts val="0"/>
              </a:spcBef>
              <a:spcAft>
                <a:spcPts val="0"/>
              </a:spcAft>
              <a:buClr>
                <a:schemeClr val="dk2"/>
              </a:buClr>
              <a:buSzPts val="1100"/>
              <a:buFont typeface="Playfair Display"/>
              <a:buChar char="●"/>
            </a:pPr>
            <a:r>
              <a:rPr b="1" lang="en" sz="1100">
                <a:solidFill>
                  <a:schemeClr val="dk2"/>
                </a:solidFill>
                <a:latin typeface="Playfair Display"/>
                <a:ea typeface="Playfair Display"/>
                <a:cs typeface="Playfair Display"/>
                <a:sym typeface="Playfair Display"/>
              </a:rPr>
              <a:t>Content &amp; Channel Analysis</a:t>
            </a:r>
            <a:endParaRPr b="1" sz="1100">
              <a:solidFill>
                <a:schemeClr val="dk2"/>
              </a:solidFill>
              <a:latin typeface="Playfair Display"/>
              <a:ea typeface="Playfair Display"/>
              <a:cs typeface="Playfair Display"/>
              <a:sym typeface="Playfair Display"/>
            </a:endParaRPr>
          </a:p>
          <a:p>
            <a:pPr indent="-298450" lvl="0" marL="457200" rtl="0" algn="l">
              <a:lnSpc>
                <a:spcPct val="150000"/>
              </a:lnSpc>
              <a:spcBef>
                <a:spcPts val="0"/>
              </a:spcBef>
              <a:spcAft>
                <a:spcPts val="0"/>
              </a:spcAft>
              <a:buClr>
                <a:schemeClr val="dk2"/>
              </a:buClr>
              <a:buSzPts val="1100"/>
              <a:buFont typeface="Playfair Display"/>
              <a:buChar char="●"/>
            </a:pPr>
            <a:r>
              <a:rPr b="1" lang="en" sz="1100">
                <a:solidFill>
                  <a:schemeClr val="dk2"/>
                </a:solidFill>
                <a:latin typeface="Playfair Display"/>
                <a:ea typeface="Playfair Display"/>
                <a:cs typeface="Playfair Display"/>
                <a:sym typeface="Playfair Display"/>
              </a:rPr>
              <a:t>Temporal Trends</a:t>
            </a:r>
            <a:endParaRPr b="1" sz="1100">
              <a:solidFill>
                <a:schemeClr val="dk2"/>
              </a:solidFill>
              <a:latin typeface="Playfair Display"/>
              <a:ea typeface="Playfair Display"/>
              <a:cs typeface="Playfair Display"/>
              <a:sym typeface="Playfair Display"/>
            </a:endParaRPr>
          </a:p>
          <a:p>
            <a:pPr indent="-298450" lvl="0" marL="457200" rtl="0" algn="l">
              <a:lnSpc>
                <a:spcPct val="150000"/>
              </a:lnSpc>
              <a:spcBef>
                <a:spcPts val="0"/>
              </a:spcBef>
              <a:spcAft>
                <a:spcPts val="0"/>
              </a:spcAft>
              <a:buClr>
                <a:schemeClr val="dk2"/>
              </a:buClr>
              <a:buSzPts val="1100"/>
              <a:buFont typeface="Playfair Display"/>
              <a:buChar char="●"/>
            </a:pPr>
            <a:r>
              <a:rPr b="1" lang="en" sz="1100">
                <a:solidFill>
                  <a:schemeClr val="dk2"/>
                </a:solidFill>
                <a:latin typeface="Playfair Display"/>
                <a:ea typeface="Playfair Display"/>
                <a:cs typeface="Playfair Display"/>
                <a:sym typeface="Playfair Display"/>
              </a:rPr>
              <a:t>User Engagement Insights</a:t>
            </a:r>
            <a:r>
              <a:rPr b="1" lang="en" sz="1100">
                <a:solidFill>
                  <a:schemeClr val="dk2"/>
                </a:solidFill>
                <a:latin typeface="Playfair Display"/>
                <a:ea typeface="Playfair Display"/>
                <a:cs typeface="Playfair Display"/>
                <a:sym typeface="Playfair Display"/>
              </a:rPr>
              <a:t> </a:t>
            </a:r>
            <a:endParaRPr b="1" sz="1100">
              <a:solidFill>
                <a:schemeClr val="dk2"/>
              </a:solidFill>
              <a:latin typeface="Playfair Display"/>
              <a:ea typeface="Playfair Display"/>
              <a:cs typeface="Playfair Display"/>
              <a:sym typeface="Playfair Display"/>
            </a:endParaRPr>
          </a:p>
        </p:txBody>
      </p:sp>
      <p:sp>
        <p:nvSpPr>
          <p:cNvPr id="81" name="Google Shape;81;p14"/>
          <p:cNvSpPr txBox="1"/>
          <p:nvPr/>
        </p:nvSpPr>
        <p:spPr>
          <a:xfrm>
            <a:off x="1241925" y="3494300"/>
            <a:ext cx="2629200" cy="1213200"/>
          </a:xfrm>
          <a:prstGeom prst="rect">
            <a:avLst/>
          </a:prstGeom>
          <a:noFill/>
          <a:ln>
            <a:noFill/>
          </a:ln>
        </p:spPr>
        <p:txBody>
          <a:bodyPr anchorCtr="0" anchor="t" bIns="91425" lIns="91425" spcFirstLastPara="1" rIns="91425" wrap="square" tIns="91425">
            <a:noAutofit/>
          </a:bodyPr>
          <a:lstStyle/>
          <a:p>
            <a:pPr indent="-298450" lvl="0" marL="457200" marR="0" rtl="0" algn="l">
              <a:lnSpc>
                <a:spcPct val="150000"/>
              </a:lnSpc>
              <a:spcBef>
                <a:spcPts val="0"/>
              </a:spcBef>
              <a:spcAft>
                <a:spcPts val="0"/>
              </a:spcAft>
              <a:buClr>
                <a:schemeClr val="dk2"/>
              </a:buClr>
              <a:buSzPts val="1100"/>
              <a:buFont typeface="Playfair Display"/>
              <a:buChar char="●"/>
            </a:pPr>
            <a:r>
              <a:rPr b="1" lang="en" sz="1100">
                <a:solidFill>
                  <a:schemeClr val="dk2"/>
                </a:solidFill>
                <a:latin typeface="Playfair Display"/>
                <a:ea typeface="Playfair Display"/>
                <a:cs typeface="Playfair Display"/>
                <a:sym typeface="Playfair Display"/>
              </a:rPr>
              <a:t>Recommendations for Content Optimization</a:t>
            </a:r>
            <a:endParaRPr b="1" sz="1100">
              <a:solidFill>
                <a:schemeClr val="dk2"/>
              </a:solidFill>
              <a:latin typeface="Playfair Display"/>
              <a:ea typeface="Playfair Display"/>
              <a:cs typeface="Playfair Display"/>
              <a:sym typeface="Playfair Display"/>
            </a:endParaRPr>
          </a:p>
          <a:p>
            <a:pPr indent="-298450" lvl="0" marL="457200" rtl="0" algn="l">
              <a:lnSpc>
                <a:spcPct val="150000"/>
              </a:lnSpc>
              <a:spcBef>
                <a:spcPts val="0"/>
              </a:spcBef>
              <a:spcAft>
                <a:spcPts val="0"/>
              </a:spcAft>
              <a:buClr>
                <a:schemeClr val="dk2"/>
              </a:buClr>
              <a:buSzPts val="1100"/>
              <a:buFont typeface="Playfair Display"/>
              <a:buChar char="●"/>
            </a:pPr>
            <a:r>
              <a:rPr b="1" lang="en" sz="1100">
                <a:solidFill>
                  <a:schemeClr val="dk2"/>
                </a:solidFill>
                <a:latin typeface="Playfair Display"/>
                <a:ea typeface="Playfair Display"/>
                <a:cs typeface="Playfair Display"/>
                <a:sym typeface="Playfair Display"/>
              </a:rPr>
              <a:t>Example Dashboards</a:t>
            </a:r>
            <a:endParaRPr b="1" sz="1100">
              <a:solidFill>
                <a:schemeClr val="dk2"/>
              </a:solidFill>
              <a:latin typeface="Playfair Display"/>
              <a:ea typeface="Playfair Display"/>
              <a:cs typeface="Playfair Display"/>
              <a:sym typeface="Playfair Display"/>
            </a:endParaRPr>
          </a:p>
          <a:p>
            <a:pPr indent="-298450" lvl="0" marL="457200" rtl="0" algn="l">
              <a:lnSpc>
                <a:spcPct val="150000"/>
              </a:lnSpc>
              <a:spcBef>
                <a:spcPts val="0"/>
              </a:spcBef>
              <a:spcAft>
                <a:spcPts val="0"/>
              </a:spcAft>
              <a:buClr>
                <a:schemeClr val="dk2"/>
              </a:buClr>
              <a:buSzPts val="1100"/>
              <a:buFont typeface="Playfair Display"/>
              <a:buChar char="●"/>
            </a:pPr>
            <a:r>
              <a:rPr b="1" lang="en" sz="1100">
                <a:solidFill>
                  <a:schemeClr val="dk2"/>
                </a:solidFill>
                <a:latin typeface="Playfair Display"/>
                <a:ea typeface="Playfair Display"/>
                <a:cs typeface="Playfair Display"/>
                <a:sym typeface="Playfair Display"/>
              </a:rPr>
              <a:t>Conclusion</a:t>
            </a:r>
            <a:endParaRPr b="1" sz="1100">
              <a:solidFill>
                <a:schemeClr val="dk2"/>
              </a:solidFill>
              <a:latin typeface="Playfair Display"/>
              <a:ea typeface="Playfair Display"/>
              <a:cs typeface="Playfair Display"/>
              <a:sym typeface="Playfair Display"/>
            </a:endParaRPr>
          </a:p>
          <a:p>
            <a:pPr indent="0" lvl="0" marL="457200" rtl="0" algn="l">
              <a:spcBef>
                <a:spcPts val="0"/>
              </a:spcBef>
              <a:spcAft>
                <a:spcPts val="0"/>
              </a:spcAft>
              <a:buNone/>
            </a:pPr>
            <a:r>
              <a:t/>
            </a:r>
            <a:endParaRPr b="1" sz="1100">
              <a:solidFill>
                <a:schemeClr val="dk2"/>
              </a:solidFill>
              <a:latin typeface="Playfair Display"/>
              <a:ea typeface="Playfair Display"/>
              <a:cs typeface="Playfair Display"/>
              <a:sym typeface="Playfair Display"/>
            </a:endParaRPr>
          </a:p>
          <a:p>
            <a:pPr indent="0" lvl="0" marL="457200" rtl="0" algn="l">
              <a:spcBef>
                <a:spcPts val="0"/>
              </a:spcBef>
              <a:spcAft>
                <a:spcPts val="0"/>
              </a:spcAft>
              <a:buNone/>
            </a:pPr>
            <a:r>
              <a:t/>
            </a:r>
            <a:endParaRPr b="1" sz="1100">
              <a:solidFill>
                <a:schemeClr val="dk2"/>
              </a:solidFill>
              <a:latin typeface="Playfair Display"/>
              <a:ea typeface="Playfair Display"/>
              <a:cs typeface="Playfair Display"/>
              <a:sym typeface="Playfair Display"/>
            </a:endParaRPr>
          </a:p>
          <a:p>
            <a:pPr indent="0" lvl="0" marL="457200" rtl="0" algn="l">
              <a:lnSpc>
                <a:spcPct val="150000"/>
              </a:lnSpc>
              <a:spcBef>
                <a:spcPts val="0"/>
              </a:spcBef>
              <a:spcAft>
                <a:spcPts val="0"/>
              </a:spcAft>
              <a:buNone/>
            </a:pPr>
            <a:r>
              <a:t/>
            </a:r>
            <a:endParaRPr b="1" sz="1100">
              <a:solidFill>
                <a:schemeClr val="dk2"/>
              </a:solidFill>
              <a:latin typeface="Playfair Display"/>
              <a:ea typeface="Playfair Display"/>
              <a:cs typeface="Playfair Display"/>
              <a:sym typeface="Playfair Display"/>
            </a:endParaRPr>
          </a:p>
          <a:p>
            <a:pPr indent="0" lvl="0" marL="0" rtl="0" algn="l">
              <a:lnSpc>
                <a:spcPct val="150000"/>
              </a:lnSpc>
              <a:spcBef>
                <a:spcPts val="0"/>
              </a:spcBef>
              <a:spcAft>
                <a:spcPts val="0"/>
              </a:spcAft>
              <a:buNone/>
            </a:pPr>
            <a:r>
              <a:t/>
            </a:r>
            <a:endParaRPr b="1" sz="1100">
              <a:solidFill>
                <a:schemeClr val="dk2"/>
              </a:solidFill>
              <a:latin typeface="Playfair Display"/>
              <a:ea typeface="Playfair Display"/>
              <a:cs typeface="Playfair Display"/>
              <a:sym typeface="Playfair Display"/>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BEE18">
            <a:alpha val="74380"/>
          </a:srgbClr>
        </a:solidFill>
      </p:bgPr>
    </p:bg>
    <p:spTree>
      <p:nvGrpSpPr>
        <p:cNvPr id="85" name="Shape 85"/>
        <p:cNvGrpSpPr/>
        <p:nvPr/>
      </p:nvGrpSpPr>
      <p:grpSpPr>
        <a:xfrm>
          <a:off x="0" y="0"/>
          <a:ext cx="0" cy="0"/>
          <a:chOff x="0" y="0"/>
          <a:chExt cx="0" cy="0"/>
        </a:xfrm>
      </p:grpSpPr>
      <p:sp>
        <p:nvSpPr>
          <p:cNvPr id="86" name="Google Shape;86;p15"/>
          <p:cNvSpPr txBox="1"/>
          <p:nvPr>
            <p:ph type="title"/>
          </p:nvPr>
        </p:nvSpPr>
        <p:spPr>
          <a:xfrm>
            <a:off x="514900" y="59225"/>
            <a:ext cx="4632000" cy="685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OBJECTIVES:-</a:t>
            </a:r>
            <a:endParaRPr b="1"/>
          </a:p>
        </p:txBody>
      </p:sp>
      <p:sp>
        <p:nvSpPr>
          <p:cNvPr id="87" name="Google Shape;87;p15"/>
          <p:cNvSpPr txBox="1"/>
          <p:nvPr>
            <p:ph idx="1" type="body"/>
          </p:nvPr>
        </p:nvSpPr>
        <p:spPr>
          <a:xfrm>
            <a:off x="311700" y="745025"/>
            <a:ext cx="8520600" cy="4164000"/>
          </a:xfrm>
          <a:prstGeom prst="rect">
            <a:avLst/>
          </a:prstGeom>
          <a:ln cap="flat" cmpd="sng" w="9525">
            <a:solidFill>
              <a:srgbClr val="3C78D8"/>
            </a:solidFill>
            <a:prstDash val="solid"/>
            <a:round/>
            <a:headEnd len="sm" w="sm" type="none"/>
            <a:tailEnd len="sm" w="sm" type="none"/>
          </a:ln>
        </p:spPr>
        <p:txBody>
          <a:bodyPr anchorCtr="0" anchor="t" bIns="91425" lIns="91425" spcFirstLastPara="1" rIns="91425" wrap="square" tIns="91425">
            <a:noAutofit/>
          </a:bodyPr>
          <a:lstStyle/>
          <a:p>
            <a:pPr indent="-310515" lvl="0" marL="457200" rtl="0" algn="l">
              <a:lnSpc>
                <a:spcPct val="95000"/>
              </a:lnSpc>
              <a:spcBef>
                <a:spcPts val="0"/>
              </a:spcBef>
              <a:spcAft>
                <a:spcPts val="0"/>
              </a:spcAft>
              <a:buSzPts val="1290"/>
              <a:buChar char="●"/>
            </a:pPr>
            <a:r>
              <a:rPr b="1" lang="en" sz="1290"/>
              <a:t>Data Cleaning and Preparation :  </a:t>
            </a:r>
            <a:r>
              <a:rPr b="1" lang="en" sz="1290">
                <a:solidFill>
                  <a:srgbClr val="9900FF"/>
                </a:solidFill>
              </a:rPr>
              <a:t>Clean and preprocess the dataset, handling missing values or outliers, and convert relevant columns to appropriate data types. </a:t>
            </a:r>
            <a:endParaRPr b="1" sz="1290">
              <a:solidFill>
                <a:srgbClr val="9900FF"/>
              </a:solidFill>
            </a:endParaRPr>
          </a:p>
          <a:p>
            <a:pPr indent="0" lvl="0" marL="457200" rtl="0" algn="l">
              <a:lnSpc>
                <a:spcPct val="95000"/>
              </a:lnSpc>
              <a:spcBef>
                <a:spcPts val="1200"/>
              </a:spcBef>
              <a:spcAft>
                <a:spcPts val="0"/>
              </a:spcAft>
              <a:buNone/>
            </a:pPr>
            <a:r>
              <a:t/>
            </a:r>
            <a:endParaRPr b="1" sz="1290">
              <a:solidFill>
                <a:srgbClr val="9900FF"/>
              </a:solidFill>
            </a:endParaRPr>
          </a:p>
          <a:p>
            <a:pPr indent="-310515" lvl="0" marL="457200" rtl="0" algn="l">
              <a:lnSpc>
                <a:spcPct val="95000"/>
              </a:lnSpc>
              <a:spcBef>
                <a:spcPts val="1200"/>
              </a:spcBef>
              <a:spcAft>
                <a:spcPts val="0"/>
              </a:spcAft>
              <a:buSzPts val="1290"/>
              <a:buChar char="●"/>
            </a:pPr>
            <a:r>
              <a:rPr b="1" lang="en" sz="1290"/>
              <a:t>Exploratory Data Analysis (EDA) :</a:t>
            </a:r>
            <a:r>
              <a:rPr b="1" lang="en" sz="1290">
                <a:solidFill>
                  <a:srgbClr val="9900FF"/>
                </a:solidFill>
              </a:rPr>
              <a:t> Explore patterns and distributions in view counts, like counts, and comments to identify trends in the popularity and engagement of YouTube song videos.</a:t>
            </a:r>
            <a:endParaRPr b="1" sz="1290"/>
          </a:p>
          <a:p>
            <a:pPr indent="0" lvl="0" marL="457200" rtl="0" algn="l">
              <a:lnSpc>
                <a:spcPct val="95000"/>
              </a:lnSpc>
              <a:spcBef>
                <a:spcPts val="1200"/>
              </a:spcBef>
              <a:spcAft>
                <a:spcPts val="0"/>
              </a:spcAft>
              <a:buSzPts val="605"/>
              <a:buNone/>
            </a:pPr>
            <a:r>
              <a:t/>
            </a:r>
            <a:endParaRPr b="1" sz="1290"/>
          </a:p>
          <a:p>
            <a:pPr indent="-310515" lvl="0" marL="457200" rtl="0" algn="l">
              <a:lnSpc>
                <a:spcPct val="95000"/>
              </a:lnSpc>
              <a:spcBef>
                <a:spcPts val="1200"/>
              </a:spcBef>
              <a:spcAft>
                <a:spcPts val="0"/>
              </a:spcAft>
              <a:buSzPts val="1290"/>
              <a:buChar char="●"/>
            </a:pPr>
            <a:r>
              <a:rPr b="1" lang="en" sz="1290"/>
              <a:t>Content and Channel Analysis : </a:t>
            </a:r>
            <a:r>
              <a:rPr b="1" lang="en" sz="1290">
                <a:solidFill>
                  <a:srgbClr val="9900FF"/>
                </a:solidFill>
              </a:rPr>
              <a:t>Analyze the distribution of videos across different channels and identify popular tags and their correlation with view counts.</a:t>
            </a:r>
            <a:endParaRPr b="1" sz="1290">
              <a:solidFill>
                <a:srgbClr val="9900FF"/>
              </a:solidFill>
            </a:endParaRPr>
          </a:p>
          <a:p>
            <a:pPr indent="0" lvl="0" marL="457200" rtl="0" algn="l">
              <a:lnSpc>
                <a:spcPct val="95000"/>
              </a:lnSpc>
              <a:spcBef>
                <a:spcPts val="1200"/>
              </a:spcBef>
              <a:spcAft>
                <a:spcPts val="0"/>
              </a:spcAft>
              <a:buSzPts val="605"/>
              <a:buNone/>
            </a:pPr>
            <a:r>
              <a:t/>
            </a:r>
            <a:endParaRPr b="1" sz="1290"/>
          </a:p>
          <a:p>
            <a:pPr indent="-310515" lvl="0" marL="457200" rtl="0" algn="l">
              <a:lnSpc>
                <a:spcPct val="95000"/>
              </a:lnSpc>
              <a:spcBef>
                <a:spcPts val="1200"/>
              </a:spcBef>
              <a:spcAft>
                <a:spcPts val="0"/>
              </a:spcAft>
              <a:buSzPts val="1290"/>
              <a:buChar char="●"/>
            </a:pPr>
            <a:r>
              <a:rPr b="1" lang="en" sz="1290"/>
              <a:t>Temporal Trends : </a:t>
            </a:r>
            <a:r>
              <a:rPr b="1" lang="en" sz="1290">
                <a:solidFill>
                  <a:srgbClr val="9900FF"/>
                </a:solidFill>
              </a:rPr>
              <a:t> Explore how YouTube song video metrics vary over time and identify peak publishing times and their impact on engagement.</a:t>
            </a:r>
            <a:endParaRPr b="1" sz="1290">
              <a:solidFill>
                <a:srgbClr val="9900FF"/>
              </a:solidFill>
            </a:endParaRPr>
          </a:p>
          <a:p>
            <a:pPr indent="0" lvl="0" marL="457200" rtl="0" algn="l">
              <a:lnSpc>
                <a:spcPct val="95000"/>
              </a:lnSpc>
              <a:spcBef>
                <a:spcPts val="1200"/>
              </a:spcBef>
              <a:spcAft>
                <a:spcPts val="0"/>
              </a:spcAft>
              <a:buSzPts val="605"/>
              <a:buNone/>
            </a:pPr>
            <a:r>
              <a:t/>
            </a:r>
            <a:endParaRPr b="1" sz="1290"/>
          </a:p>
          <a:p>
            <a:pPr indent="-310515" lvl="0" marL="457200" rtl="0" algn="l">
              <a:lnSpc>
                <a:spcPct val="95000"/>
              </a:lnSpc>
              <a:spcBef>
                <a:spcPts val="1200"/>
              </a:spcBef>
              <a:spcAft>
                <a:spcPts val="0"/>
              </a:spcAft>
              <a:buSzPts val="1290"/>
              <a:buChar char="●"/>
            </a:pPr>
            <a:r>
              <a:rPr b="1" lang="en" sz="1290"/>
              <a:t>U</a:t>
            </a:r>
            <a:r>
              <a:rPr b="1" lang="en" sz="1290"/>
              <a:t>ser Engagement Insights :</a:t>
            </a:r>
            <a:r>
              <a:rPr b="1" lang="en" sz="1290">
                <a:solidFill>
                  <a:srgbClr val="9900FF"/>
                </a:solidFill>
              </a:rPr>
              <a:t>  Investigate relationships between likes, comments, and views, and identify factors influencing user engagement with YouTube song videos.</a:t>
            </a:r>
            <a:endParaRPr b="1" sz="1290">
              <a:solidFill>
                <a:srgbClr val="9900FF"/>
              </a:solidFill>
            </a:endParaRPr>
          </a:p>
          <a:p>
            <a:pPr indent="0" lvl="0" marL="457200" rtl="0" algn="l">
              <a:lnSpc>
                <a:spcPct val="95000"/>
              </a:lnSpc>
              <a:spcBef>
                <a:spcPts val="1200"/>
              </a:spcBef>
              <a:spcAft>
                <a:spcPts val="1200"/>
              </a:spcAft>
              <a:buSzPts val="605"/>
              <a:buNone/>
            </a:pPr>
            <a:r>
              <a:t/>
            </a:r>
            <a:endParaRPr b="1" sz="1190"/>
          </a:p>
        </p:txBody>
      </p:sp>
      <p:pic>
        <p:nvPicPr>
          <p:cNvPr id="88" name="Google Shape;88;p15"/>
          <p:cNvPicPr preferRelativeResize="0"/>
          <p:nvPr/>
        </p:nvPicPr>
        <p:blipFill>
          <a:blip r:embed="rId3">
            <a:alphaModFix/>
          </a:blip>
          <a:stretch>
            <a:fillRect/>
          </a:stretch>
        </p:blipFill>
        <p:spPr>
          <a:xfrm>
            <a:off x="7509175" y="59225"/>
            <a:ext cx="1562100" cy="3668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BEE18">
            <a:alpha val="74380"/>
          </a:srgbClr>
        </a:solidFill>
      </p:bgPr>
    </p:bg>
    <p:spTree>
      <p:nvGrpSpPr>
        <p:cNvPr id="92" name="Shape 92"/>
        <p:cNvGrpSpPr/>
        <p:nvPr/>
      </p:nvGrpSpPr>
      <p:grpSpPr>
        <a:xfrm>
          <a:off x="0" y="0"/>
          <a:ext cx="0" cy="0"/>
          <a:chOff x="0" y="0"/>
          <a:chExt cx="0" cy="0"/>
        </a:xfrm>
      </p:grpSpPr>
      <p:sp>
        <p:nvSpPr>
          <p:cNvPr id="93" name="Google Shape;93;p16"/>
          <p:cNvSpPr txBox="1"/>
          <p:nvPr>
            <p:ph type="title"/>
          </p:nvPr>
        </p:nvSpPr>
        <p:spPr>
          <a:xfrm>
            <a:off x="127075" y="184725"/>
            <a:ext cx="4260300" cy="680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DATA OVERVIEW :</a:t>
            </a:r>
            <a:endParaRPr/>
          </a:p>
        </p:txBody>
      </p:sp>
      <p:sp>
        <p:nvSpPr>
          <p:cNvPr id="94" name="Google Shape;94;p16"/>
          <p:cNvSpPr txBox="1"/>
          <p:nvPr>
            <p:ph idx="1" type="body"/>
          </p:nvPr>
        </p:nvSpPr>
        <p:spPr>
          <a:xfrm>
            <a:off x="127075" y="1061025"/>
            <a:ext cx="4546500" cy="3390900"/>
          </a:xfrm>
          <a:prstGeom prst="rect">
            <a:avLst/>
          </a:prstGeom>
          <a:ln cap="flat" cmpd="sng" w="1905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303530" lvl="0" marL="457200" rtl="0" algn="l">
              <a:lnSpc>
                <a:spcPct val="115000"/>
              </a:lnSpc>
              <a:spcBef>
                <a:spcPts val="1000"/>
              </a:spcBef>
              <a:spcAft>
                <a:spcPts val="0"/>
              </a:spcAft>
              <a:buSzPts val="1180"/>
              <a:buAutoNum type="arabicPeriod"/>
            </a:pPr>
            <a:r>
              <a:rPr b="1" lang="en" sz="1180"/>
              <a:t>video_id:</a:t>
            </a:r>
            <a:r>
              <a:rPr b="1" lang="en" sz="1180">
                <a:solidFill>
                  <a:schemeClr val="accent6"/>
                </a:solidFill>
              </a:rPr>
              <a:t> Unique identifier for each YouTube video.</a:t>
            </a:r>
            <a:endParaRPr b="1" sz="1180">
              <a:solidFill>
                <a:schemeClr val="accent6"/>
              </a:solidFill>
            </a:endParaRPr>
          </a:p>
          <a:p>
            <a:pPr indent="-303530" lvl="0" marL="457200" rtl="0" algn="l">
              <a:lnSpc>
                <a:spcPct val="115000"/>
              </a:lnSpc>
              <a:spcBef>
                <a:spcPts val="1000"/>
              </a:spcBef>
              <a:spcAft>
                <a:spcPts val="0"/>
              </a:spcAft>
              <a:buSzPts val="1180"/>
              <a:buAutoNum type="arabicPeriod"/>
            </a:pPr>
            <a:r>
              <a:rPr b="1" lang="en" sz="1180"/>
              <a:t>channelTitle:</a:t>
            </a:r>
            <a:r>
              <a:rPr b="1" lang="en" sz="1180">
                <a:solidFill>
                  <a:schemeClr val="accent6"/>
                </a:solidFill>
              </a:rPr>
              <a:t> Title of the YouTube channel publishing the song.</a:t>
            </a:r>
            <a:endParaRPr b="1" sz="1180">
              <a:solidFill>
                <a:schemeClr val="accent6"/>
              </a:solidFill>
            </a:endParaRPr>
          </a:p>
          <a:p>
            <a:pPr indent="-303530" lvl="0" marL="457200" rtl="0" algn="l">
              <a:lnSpc>
                <a:spcPct val="115000"/>
              </a:lnSpc>
              <a:spcBef>
                <a:spcPts val="1000"/>
              </a:spcBef>
              <a:spcAft>
                <a:spcPts val="0"/>
              </a:spcAft>
              <a:buSzPts val="1180"/>
              <a:buAutoNum type="arabicPeriod"/>
            </a:pPr>
            <a:r>
              <a:rPr b="1" lang="en" sz="1180"/>
              <a:t>title:</a:t>
            </a:r>
            <a:r>
              <a:rPr b="1" lang="en" sz="1180">
                <a:solidFill>
                  <a:schemeClr val="accent6"/>
                </a:solidFill>
              </a:rPr>
              <a:t> Title of the YouTube song video.</a:t>
            </a:r>
            <a:endParaRPr b="1" sz="1180">
              <a:solidFill>
                <a:schemeClr val="accent6"/>
              </a:solidFill>
            </a:endParaRPr>
          </a:p>
          <a:p>
            <a:pPr indent="-303530" lvl="0" marL="457200" rtl="0" algn="l">
              <a:lnSpc>
                <a:spcPct val="115000"/>
              </a:lnSpc>
              <a:spcBef>
                <a:spcPts val="1000"/>
              </a:spcBef>
              <a:spcAft>
                <a:spcPts val="0"/>
              </a:spcAft>
              <a:buSzPts val="1180"/>
              <a:buAutoNum type="arabicPeriod"/>
            </a:pPr>
            <a:r>
              <a:rPr b="1" lang="en" sz="1180"/>
              <a:t>description:</a:t>
            </a:r>
            <a:r>
              <a:rPr b="1" lang="en" sz="1180">
                <a:solidFill>
                  <a:schemeClr val="accent6"/>
                </a:solidFill>
              </a:rPr>
              <a:t> Description provided for the YouTube song video.</a:t>
            </a:r>
            <a:endParaRPr b="1" sz="1180">
              <a:solidFill>
                <a:schemeClr val="accent6"/>
              </a:solidFill>
            </a:endParaRPr>
          </a:p>
          <a:p>
            <a:pPr indent="-303530" lvl="0" marL="457200" rtl="0" algn="l">
              <a:lnSpc>
                <a:spcPct val="115000"/>
              </a:lnSpc>
              <a:spcBef>
                <a:spcPts val="1000"/>
              </a:spcBef>
              <a:spcAft>
                <a:spcPts val="0"/>
              </a:spcAft>
              <a:buSzPts val="1180"/>
              <a:buAutoNum type="arabicPeriod"/>
            </a:pPr>
            <a:r>
              <a:rPr b="1" lang="en" sz="1180"/>
              <a:t>tags:</a:t>
            </a:r>
            <a:r>
              <a:rPr b="1" lang="en" sz="1180">
                <a:solidFill>
                  <a:schemeClr val="accent6"/>
                </a:solidFill>
              </a:rPr>
              <a:t> Tags associated with the YouTube song video.</a:t>
            </a:r>
            <a:endParaRPr b="1" sz="1180">
              <a:solidFill>
                <a:schemeClr val="accent6"/>
              </a:solidFill>
            </a:endParaRPr>
          </a:p>
          <a:p>
            <a:pPr indent="-303530" lvl="0" marL="457200" rtl="0" algn="l">
              <a:lnSpc>
                <a:spcPct val="115000"/>
              </a:lnSpc>
              <a:spcBef>
                <a:spcPts val="1000"/>
              </a:spcBef>
              <a:spcAft>
                <a:spcPts val="0"/>
              </a:spcAft>
              <a:buSzPts val="1180"/>
              <a:buAutoNum type="arabicPeriod"/>
            </a:pPr>
            <a:r>
              <a:rPr b="1" lang="en" sz="1180"/>
              <a:t>publishedAt:</a:t>
            </a:r>
            <a:r>
              <a:rPr b="1" lang="en" sz="1180">
                <a:solidFill>
                  <a:schemeClr val="accent6"/>
                </a:solidFill>
              </a:rPr>
              <a:t> Date and time when the YouTube song video was published.</a:t>
            </a:r>
            <a:endParaRPr b="1" sz="1180">
              <a:solidFill>
                <a:schemeClr val="accent6"/>
              </a:solidFill>
            </a:endParaRPr>
          </a:p>
          <a:p>
            <a:pPr indent="-303530" lvl="0" marL="457200" rtl="0" algn="l">
              <a:lnSpc>
                <a:spcPct val="115000"/>
              </a:lnSpc>
              <a:spcBef>
                <a:spcPts val="1000"/>
              </a:spcBef>
              <a:spcAft>
                <a:spcPts val="0"/>
              </a:spcAft>
              <a:buSzPts val="1180"/>
              <a:buAutoNum type="arabicPeriod"/>
            </a:pPr>
            <a:r>
              <a:rPr b="1" lang="en" sz="1180"/>
              <a:t>viewCount:</a:t>
            </a:r>
            <a:r>
              <a:rPr b="1" lang="en" sz="1180">
                <a:solidFill>
                  <a:schemeClr val="accent6"/>
                </a:solidFill>
              </a:rPr>
              <a:t> Number of views received by the YouTube song video.</a:t>
            </a:r>
            <a:endParaRPr b="1" sz="1180">
              <a:solidFill>
                <a:schemeClr val="accent6"/>
              </a:solidFill>
            </a:endParaRPr>
          </a:p>
        </p:txBody>
      </p:sp>
      <p:sp>
        <p:nvSpPr>
          <p:cNvPr id="95" name="Google Shape;95;p16"/>
          <p:cNvSpPr txBox="1"/>
          <p:nvPr>
            <p:ph idx="2" type="body"/>
          </p:nvPr>
        </p:nvSpPr>
        <p:spPr>
          <a:xfrm>
            <a:off x="4810975" y="1061025"/>
            <a:ext cx="4260300" cy="3390900"/>
          </a:xfrm>
          <a:prstGeom prst="rect">
            <a:avLst/>
          </a:prstGeom>
          <a:ln cap="flat" cmpd="sng" w="19050">
            <a:solidFill>
              <a:schemeClr val="dk2"/>
            </a:solidFill>
            <a:prstDash val="solid"/>
            <a:round/>
            <a:headEnd len="sm" w="sm" type="none"/>
            <a:tailEnd len="sm" w="sm" type="none"/>
          </a:ln>
        </p:spPr>
        <p:txBody>
          <a:bodyPr anchorCtr="0" anchor="t" bIns="91425" lIns="91425" spcFirstLastPara="1" rIns="91425" wrap="square" tIns="91425">
            <a:normAutofit/>
          </a:bodyPr>
          <a:lstStyle/>
          <a:p>
            <a:pPr indent="0" lvl="0" marL="0" rtl="0" algn="l">
              <a:lnSpc>
                <a:spcPct val="115000"/>
              </a:lnSpc>
              <a:spcBef>
                <a:spcPts val="1000"/>
              </a:spcBef>
              <a:spcAft>
                <a:spcPts val="0"/>
              </a:spcAft>
              <a:buSzPts val="935"/>
              <a:buNone/>
            </a:pPr>
            <a:r>
              <a:rPr b="1" lang="en" sz="1190"/>
              <a:t>8. </a:t>
            </a:r>
            <a:r>
              <a:rPr b="1" lang="en" sz="1180"/>
              <a:t>likeCount:</a:t>
            </a:r>
            <a:r>
              <a:rPr b="1" lang="en" sz="1190">
                <a:solidFill>
                  <a:schemeClr val="accent6"/>
                </a:solidFill>
              </a:rPr>
              <a:t> Number of likes received by the YouTube        song video.</a:t>
            </a:r>
            <a:endParaRPr b="1" sz="1190">
              <a:solidFill>
                <a:schemeClr val="accent6"/>
              </a:solidFill>
            </a:endParaRPr>
          </a:p>
          <a:p>
            <a:pPr indent="0" lvl="0" marL="0" rtl="0" algn="l">
              <a:lnSpc>
                <a:spcPct val="115000"/>
              </a:lnSpc>
              <a:spcBef>
                <a:spcPts val="1000"/>
              </a:spcBef>
              <a:spcAft>
                <a:spcPts val="0"/>
              </a:spcAft>
              <a:buSzPts val="935"/>
              <a:buNone/>
            </a:pPr>
            <a:r>
              <a:rPr b="1" lang="en" sz="1190"/>
              <a:t>9.</a:t>
            </a:r>
            <a:r>
              <a:rPr b="1" lang="en" sz="1190">
                <a:solidFill>
                  <a:schemeClr val="accent6"/>
                </a:solidFill>
              </a:rPr>
              <a:t>  </a:t>
            </a:r>
            <a:r>
              <a:rPr b="1" lang="en" sz="1180"/>
              <a:t>favoriteCount:</a:t>
            </a:r>
            <a:r>
              <a:rPr b="1" lang="en" sz="1190">
                <a:solidFill>
                  <a:schemeClr val="accent6"/>
                </a:solidFill>
              </a:rPr>
              <a:t> Number of times the YouTube song video has been marked as a favorite.</a:t>
            </a:r>
            <a:endParaRPr b="1" sz="1190">
              <a:solidFill>
                <a:schemeClr val="accent6"/>
              </a:solidFill>
            </a:endParaRPr>
          </a:p>
          <a:p>
            <a:pPr indent="0" lvl="0" marL="0" rtl="0" algn="l">
              <a:lnSpc>
                <a:spcPct val="115000"/>
              </a:lnSpc>
              <a:spcBef>
                <a:spcPts val="1000"/>
              </a:spcBef>
              <a:spcAft>
                <a:spcPts val="0"/>
              </a:spcAft>
              <a:buSzPts val="935"/>
              <a:buNone/>
            </a:pPr>
            <a:r>
              <a:rPr b="1" lang="en" sz="1190"/>
              <a:t>10.</a:t>
            </a:r>
            <a:r>
              <a:rPr b="1" lang="en" sz="1190">
                <a:solidFill>
                  <a:schemeClr val="accent6"/>
                </a:solidFill>
              </a:rPr>
              <a:t> </a:t>
            </a:r>
            <a:r>
              <a:rPr b="1" lang="en" sz="1180"/>
              <a:t>commentCount:</a:t>
            </a:r>
            <a:r>
              <a:rPr b="1" lang="en" sz="1190">
                <a:solidFill>
                  <a:schemeClr val="accent6"/>
                </a:solidFill>
              </a:rPr>
              <a:t> Number of comments posted on the YouTube song video.</a:t>
            </a:r>
            <a:endParaRPr b="1" sz="1190">
              <a:solidFill>
                <a:schemeClr val="accent6"/>
              </a:solidFill>
            </a:endParaRPr>
          </a:p>
          <a:p>
            <a:pPr indent="0" lvl="0" marL="0" rtl="0" algn="l">
              <a:lnSpc>
                <a:spcPct val="115000"/>
              </a:lnSpc>
              <a:spcBef>
                <a:spcPts val="1000"/>
              </a:spcBef>
              <a:spcAft>
                <a:spcPts val="0"/>
              </a:spcAft>
              <a:buSzPts val="935"/>
              <a:buNone/>
            </a:pPr>
            <a:r>
              <a:rPr b="1" lang="en" sz="1190"/>
              <a:t>11. </a:t>
            </a:r>
            <a:r>
              <a:rPr b="1" lang="en" sz="1190">
                <a:solidFill>
                  <a:schemeClr val="accent6"/>
                </a:solidFill>
              </a:rPr>
              <a:t> </a:t>
            </a:r>
            <a:r>
              <a:rPr b="1" lang="en" sz="1180"/>
              <a:t>duration:</a:t>
            </a:r>
            <a:r>
              <a:rPr b="1" lang="en" sz="1190">
                <a:solidFill>
                  <a:schemeClr val="accent6"/>
                </a:solidFill>
              </a:rPr>
              <a:t> Duration of the YouTube song video.</a:t>
            </a:r>
            <a:endParaRPr b="1" sz="1190">
              <a:solidFill>
                <a:schemeClr val="accent6"/>
              </a:solidFill>
            </a:endParaRPr>
          </a:p>
          <a:p>
            <a:pPr indent="0" lvl="0" marL="0" rtl="0" algn="l">
              <a:lnSpc>
                <a:spcPct val="115000"/>
              </a:lnSpc>
              <a:spcBef>
                <a:spcPts val="1000"/>
              </a:spcBef>
              <a:spcAft>
                <a:spcPts val="0"/>
              </a:spcAft>
              <a:buSzPts val="935"/>
              <a:buNone/>
            </a:pPr>
            <a:r>
              <a:rPr b="1" lang="en" sz="1190"/>
              <a:t>12.</a:t>
            </a:r>
            <a:r>
              <a:rPr b="1" lang="en" sz="1190">
                <a:solidFill>
                  <a:schemeClr val="accent6"/>
                </a:solidFill>
              </a:rPr>
              <a:t>  </a:t>
            </a:r>
            <a:r>
              <a:rPr b="1" lang="en" sz="1180"/>
              <a:t>definition:</a:t>
            </a:r>
            <a:r>
              <a:rPr b="1" lang="en" sz="1190">
                <a:solidFill>
                  <a:schemeClr val="accent6"/>
                </a:solidFill>
              </a:rPr>
              <a:t> Video definition or quality (e.g., HD, SD).</a:t>
            </a:r>
            <a:endParaRPr b="1" sz="1190">
              <a:solidFill>
                <a:schemeClr val="accent6"/>
              </a:solidFill>
            </a:endParaRPr>
          </a:p>
          <a:p>
            <a:pPr indent="0" lvl="0" marL="0" rtl="0" algn="l">
              <a:lnSpc>
                <a:spcPct val="115000"/>
              </a:lnSpc>
              <a:spcBef>
                <a:spcPts val="1000"/>
              </a:spcBef>
              <a:spcAft>
                <a:spcPts val="0"/>
              </a:spcAft>
              <a:buSzPts val="935"/>
              <a:buNone/>
            </a:pPr>
            <a:r>
              <a:rPr b="1" lang="en" sz="1190"/>
              <a:t>13.</a:t>
            </a:r>
            <a:r>
              <a:rPr b="1" lang="en" sz="1190">
                <a:solidFill>
                  <a:schemeClr val="accent6"/>
                </a:solidFill>
              </a:rPr>
              <a:t> </a:t>
            </a:r>
            <a:r>
              <a:rPr b="1" lang="en" sz="1180"/>
              <a:t>caption:</a:t>
            </a:r>
            <a:r>
              <a:rPr b="1" lang="en" sz="1190">
                <a:solidFill>
                  <a:schemeClr val="accent6"/>
                </a:solidFill>
              </a:rPr>
              <a:t> Availability of captions for the YouTube song video</a:t>
            </a:r>
            <a:endParaRPr b="1" sz="1090">
              <a:solidFill>
                <a:schemeClr val="accent6"/>
              </a:solidFill>
            </a:endParaRPr>
          </a:p>
        </p:txBody>
      </p:sp>
      <p:pic>
        <p:nvPicPr>
          <p:cNvPr id="96" name="Google Shape;96;p16"/>
          <p:cNvPicPr preferRelativeResize="0"/>
          <p:nvPr/>
        </p:nvPicPr>
        <p:blipFill>
          <a:blip r:embed="rId3">
            <a:alphaModFix/>
          </a:blip>
          <a:stretch>
            <a:fillRect/>
          </a:stretch>
        </p:blipFill>
        <p:spPr>
          <a:xfrm>
            <a:off x="7509175" y="88900"/>
            <a:ext cx="1562100" cy="3668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BEE18">
            <a:alpha val="74380"/>
          </a:srgbClr>
        </a:solidFill>
      </p:bgPr>
    </p:bg>
    <p:spTree>
      <p:nvGrpSpPr>
        <p:cNvPr id="100" name="Shape 100"/>
        <p:cNvGrpSpPr/>
        <p:nvPr/>
      </p:nvGrpSpPr>
      <p:grpSpPr>
        <a:xfrm>
          <a:off x="0" y="0"/>
          <a:ext cx="0" cy="0"/>
          <a:chOff x="0" y="0"/>
          <a:chExt cx="0" cy="0"/>
        </a:xfrm>
      </p:grpSpPr>
      <p:sp>
        <p:nvSpPr>
          <p:cNvPr id="101" name="Google Shape;101;p17"/>
          <p:cNvSpPr txBox="1"/>
          <p:nvPr>
            <p:ph type="title"/>
          </p:nvPr>
        </p:nvSpPr>
        <p:spPr>
          <a:xfrm>
            <a:off x="438575" y="88900"/>
            <a:ext cx="57951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DATA PREPARATION :-</a:t>
            </a:r>
            <a:endParaRPr/>
          </a:p>
        </p:txBody>
      </p:sp>
      <p:pic>
        <p:nvPicPr>
          <p:cNvPr id="102" name="Google Shape;102;p17"/>
          <p:cNvPicPr preferRelativeResize="0"/>
          <p:nvPr/>
        </p:nvPicPr>
        <p:blipFill>
          <a:blip r:embed="rId3">
            <a:alphaModFix/>
          </a:blip>
          <a:stretch>
            <a:fillRect/>
          </a:stretch>
        </p:blipFill>
        <p:spPr>
          <a:xfrm>
            <a:off x="7509175" y="88900"/>
            <a:ext cx="1562100" cy="366800"/>
          </a:xfrm>
          <a:prstGeom prst="rect">
            <a:avLst/>
          </a:prstGeom>
          <a:noFill/>
          <a:ln>
            <a:noFill/>
          </a:ln>
        </p:spPr>
      </p:pic>
      <p:grpSp>
        <p:nvGrpSpPr>
          <p:cNvPr id="103" name="Google Shape;103;p17"/>
          <p:cNvGrpSpPr/>
          <p:nvPr/>
        </p:nvGrpSpPr>
        <p:grpSpPr>
          <a:xfrm>
            <a:off x="438579" y="3568500"/>
            <a:ext cx="7324139" cy="643500"/>
            <a:chOff x="1593000" y="2322568"/>
            <a:chExt cx="5957975" cy="643500"/>
          </a:xfrm>
        </p:grpSpPr>
        <p:sp>
          <p:nvSpPr>
            <p:cNvPr id="104" name="Google Shape;104;p17"/>
            <p:cNvSpPr/>
            <p:nvPr/>
          </p:nvSpPr>
          <p:spPr>
            <a:xfrm>
              <a:off x="3728375" y="2322568"/>
              <a:ext cx="3822600" cy="643500"/>
            </a:xfrm>
            <a:prstGeom prst="rect">
              <a:avLst/>
            </a:pr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7"/>
            <p:cNvSpPr/>
            <p:nvPr/>
          </p:nvSpPr>
          <p:spPr>
            <a:xfrm flipH="1">
              <a:off x="2283025" y="2322575"/>
              <a:ext cx="1844400" cy="642600"/>
            </a:xfrm>
            <a:prstGeom prst="rect">
              <a:avLst/>
            </a:prstGeom>
            <a:solidFill>
              <a:srgbClr val="A729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7"/>
            <p:cNvSpPr/>
            <p:nvPr/>
          </p:nvSpPr>
          <p:spPr>
            <a:xfrm rot="-5400000">
              <a:off x="3501574" y="1934671"/>
              <a:ext cx="643356" cy="1419149"/>
            </a:xfrm>
            <a:prstGeom prst="flowChartOffpageConnector">
              <a:avLst/>
            </a:prstGeom>
            <a:solidFill>
              <a:srgbClr val="A729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7"/>
            <p:cNvSpPr/>
            <p:nvPr/>
          </p:nvSpPr>
          <p:spPr>
            <a:xfrm>
              <a:off x="2342625" y="2399951"/>
              <a:ext cx="1940700" cy="495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2"/>
                </a:buClr>
                <a:buSzPts val="1100"/>
                <a:buFont typeface="Arial"/>
                <a:buNone/>
              </a:pPr>
              <a:r>
                <a:rPr lang="en" sz="1000">
                  <a:solidFill>
                    <a:schemeClr val="lt1"/>
                  </a:solidFill>
                  <a:latin typeface="Roboto Medium"/>
                  <a:ea typeface="Roboto Medium"/>
                  <a:cs typeface="Roboto Medium"/>
                  <a:sym typeface="Roboto Medium"/>
                </a:rPr>
                <a:t>MEASURE - Total Comments Counts </a:t>
              </a:r>
              <a:endParaRPr sz="1000">
                <a:solidFill>
                  <a:schemeClr val="lt1"/>
                </a:solidFill>
                <a:latin typeface="Roboto"/>
                <a:ea typeface="Roboto"/>
                <a:cs typeface="Roboto"/>
                <a:sym typeface="Roboto"/>
              </a:endParaRPr>
            </a:p>
            <a:p>
              <a:pPr indent="0" lvl="0" marL="0" marR="0" rtl="0" algn="ctr">
                <a:lnSpc>
                  <a:spcPct val="115000"/>
                </a:lnSpc>
                <a:spcBef>
                  <a:spcPts val="0"/>
                </a:spcBef>
                <a:spcAft>
                  <a:spcPts val="0"/>
                </a:spcAft>
                <a:buNone/>
              </a:pPr>
              <a:r>
                <a:t/>
              </a:r>
              <a:endParaRPr sz="1000">
                <a:solidFill>
                  <a:srgbClr val="FFFFFF"/>
                </a:solidFill>
                <a:latin typeface="Roboto"/>
                <a:ea typeface="Roboto"/>
                <a:cs typeface="Roboto"/>
                <a:sym typeface="Roboto"/>
              </a:endParaRPr>
            </a:p>
            <a:p>
              <a:pPr indent="0" lvl="0" marL="0" rtl="0" algn="ctr">
                <a:lnSpc>
                  <a:spcPct val="115000"/>
                </a:lnSpc>
                <a:spcBef>
                  <a:spcPts val="0"/>
                </a:spcBef>
                <a:spcAft>
                  <a:spcPts val="0"/>
                </a:spcAft>
                <a:buNone/>
              </a:pPr>
              <a:r>
                <a:t/>
              </a:r>
              <a:endParaRPr sz="1000">
                <a:solidFill>
                  <a:srgbClr val="FFFFFF"/>
                </a:solidFill>
                <a:latin typeface="Roboto"/>
                <a:ea typeface="Roboto"/>
                <a:cs typeface="Roboto"/>
                <a:sym typeface="Roboto"/>
              </a:endParaRPr>
            </a:p>
          </p:txBody>
        </p:sp>
        <p:sp>
          <p:nvSpPr>
            <p:cNvPr id="108" name="Google Shape;108;p17"/>
            <p:cNvSpPr/>
            <p:nvPr/>
          </p:nvSpPr>
          <p:spPr>
            <a:xfrm>
              <a:off x="1593000" y="2322568"/>
              <a:ext cx="690000" cy="642300"/>
            </a:xfrm>
            <a:prstGeom prst="rect">
              <a:avLst/>
            </a:prstGeom>
            <a:solidFill>
              <a:srgbClr val="B02B20"/>
            </a:solidFill>
            <a:ln>
              <a:noFill/>
            </a:ln>
            <a:effectLst>
              <a:outerShdw blurRad="71438" rotWithShape="0" algn="bl" dir="2700000" dist="28575">
                <a:srgbClr val="000000">
                  <a:alpha val="1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7"/>
            <p:cNvSpPr/>
            <p:nvPr/>
          </p:nvSpPr>
          <p:spPr>
            <a:xfrm>
              <a:off x="1593000" y="2322575"/>
              <a:ext cx="690000" cy="642600"/>
            </a:xfrm>
            <a:prstGeom prst="rect">
              <a:avLst/>
            </a:prstGeom>
            <a:solidFill>
              <a:srgbClr val="BE2F2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rgbClr val="FFFFFF"/>
                  </a:solidFill>
                  <a:latin typeface="Roboto Thin"/>
                  <a:ea typeface="Roboto Thin"/>
                  <a:cs typeface="Roboto Thin"/>
                  <a:sym typeface="Roboto Thin"/>
                </a:rPr>
                <a:t>05</a:t>
              </a:r>
              <a:endParaRPr sz="2600">
                <a:solidFill>
                  <a:srgbClr val="FFFFFF"/>
                </a:solidFill>
                <a:latin typeface="Roboto Thin"/>
                <a:ea typeface="Roboto Thin"/>
                <a:cs typeface="Roboto Thin"/>
                <a:sym typeface="Roboto Thin"/>
              </a:endParaRPr>
            </a:p>
          </p:txBody>
        </p:sp>
        <p:sp>
          <p:nvSpPr>
            <p:cNvPr id="110" name="Google Shape;110;p17"/>
            <p:cNvSpPr/>
            <p:nvPr/>
          </p:nvSpPr>
          <p:spPr>
            <a:xfrm>
              <a:off x="4387842" y="2323743"/>
              <a:ext cx="3095100" cy="642300"/>
            </a:xfrm>
            <a:prstGeom prst="rect">
              <a:avLst/>
            </a:prstGeom>
            <a:noFill/>
            <a:ln>
              <a:noFill/>
            </a:ln>
          </p:spPr>
          <p:txBody>
            <a:bodyPr anchorCtr="0" anchor="ctr" bIns="91425" lIns="91425" spcFirstLastPara="1" rIns="91425" wrap="square" tIns="91425">
              <a:noAutofit/>
            </a:bodyPr>
            <a:lstStyle/>
            <a:p>
              <a:pPr indent="-292100" lvl="0" marL="457200" rtl="0" algn="l">
                <a:lnSpc>
                  <a:spcPct val="150000"/>
                </a:lnSpc>
                <a:spcBef>
                  <a:spcPts val="0"/>
                </a:spcBef>
                <a:spcAft>
                  <a:spcPts val="0"/>
                </a:spcAft>
                <a:buClr>
                  <a:srgbClr val="A7291E"/>
                </a:buClr>
                <a:buSzPts val="1000"/>
                <a:buFont typeface="Roboto"/>
                <a:buChar char="●"/>
              </a:pPr>
              <a:r>
                <a:rPr b="1" lang="en" sz="1000">
                  <a:solidFill>
                    <a:srgbClr val="A7291E"/>
                  </a:solidFill>
                  <a:latin typeface="Roboto"/>
                  <a:ea typeface="Roboto"/>
                  <a:cs typeface="Roboto"/>
                  <a:sym typeface="Roboto"/>
                </a:rPr>
                <a:t>Total_comment_count=sum(Sheet1[commentCount])</a:t>
              </a:r>
              <a:endParaRPr b="1" sz="800">
                <a:solidFill>
                  <a:srgbClr val="A7291E"/>
                </a:solidFill>
                <a:latin typeface="Roboto"/>
                <a:ea typeface="Roboto"/>
                <a:cs typeface="Roboto"/>
                <a:sym typeface="Roboto"/>
              </a:endParaRPr>
            </a:p>
          </p:txBody>
        </p:sp>
      </p:grpSp>
      <p:grpSp>
        <p:nvGrpSpPr>
          <p:cNvPr id="111" name="Google Shape;111;p17"/>
          <p:cNvGrpSpPr/>
          <p:nvPr/>
        </p:nvGrpSpPr>
        <p:grpSpPr>
          <a:xfrm>
            <a:off x="438704" y="2925000"/>
            <a:ext cx="7324139" cy="643500"/>
            <a:chOff x="1593000" y="2322568"/>
            <a:chExt cx="5957975" cy="643500"/>
          </a:xfrm>
        </p:grpSpPr>
        <p:sp>
          <p:nvSpPr>
            <p:cNvPr id="112" name="Google Shape;112;p17"/>
            <p:cNvSpPr/>
            <p:nvPr/>
          </p:nvSpPr>
          <p:spPr>
            <a:xfrm>
              <a:off x="3728375" y="2322568"/>
              <a:ext cx="3822600" cy="643500"/>
            </a:xfrm>
            <a:prstGeom prst="rect">
              <a:avLst/>
            </a:pr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7"/>
            <p:cNvSpPr/>
            <p:nvPr/>
          </p:nvSpPr>
          <p:spPr>
            <a:xfrm flipH="1">
              <a:off x="2283025" y="2322575"/>
              <a:ext cx="1844400" cy="642600"/>
            </a:xfrm>
            <a:prstGeom prst="rect">
              <a:avLst/>
            </a:prstGeom>
            <a:solidFill>
              <a:srgbClr val="A729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7"/>
            <p:cNvSpPr/>
            <p:nvPr/>
          </p:nvSpPr>
          <p:spPr>
            <a:xfrm rot="-5400000">
              <a:off x="3501574" y="1934671"/>
              <a:ext cx="643356" cy="1419149"/>
            </a:xfrm>
            <a:prstGeom prst="flowChartOffpageConnector">
              <a:avLst/>
            </a:prstGeom>
            <a:solidFill>
              <a:srgbClr val="A729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7"/>
            <p:cNvSpPr/>
            <p:nvPr/>
          </p:nvSpPr>
          <p:spPr>
            <a:xfrm>
              <a:off x="2342625" y="2399951"/>
              <a:ext cx="1940700" cy="4959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Clr>
                  <a:schemeClr val="dk2"/>
                </a:buClr>
                <a:buSzPts val="1100"/>
                <a:buFont typeface="Arial"/>
                <a:buNone/>
              </a:pPr>
              <a:r>
                <a:rPr lang="en" sz="1000">
                  <a:solidFill>
                    <a:schemeClr val="lt1"/>
                  </a:solidFill>
                  <a:latin typeface="Roboto Medium"/>
                  <a:ea typeface="Roboto Medium"/>
                  <a:cs typeface="Roboto Medium"/>
                  <a:sym typeface="Roboto Medium"/>
                </a:rPr>
                <a:t>MEASURE - Total Like Counts</a:t>
              </a:r>
              <a:endParaRPr sz="1000">
                <a:solidFill>
                  <a:schemeClr val="lt1"/>
                </a:solidFill>
                <a:latin typeface="Roboto"/>
                <a:ea typeface="Roboto"/>
                <a:cs typeface="Roboto"/>
                <a:sym typeface="Roboto"/>
              </a:endParaRPr>
            </a:p>
            <a:p>
              <a:pPr indent="0" lvl="0" marL="0" rtl="0" algn="l">
                <a:lnSpc>
                  <a:spcPct val="115000"/>
                </a:lnSpc>
                <a:spcBef>
                  <a:spcPts val="0"/>
                </a:spcBef>
                <a:spcAft>
                  <a:spcPts val="0"/>
                </a:spcAft>
                <a:buNone/>
              </a:pPr>
              <a:r>
                <a:t/>
              </a:r>
              <a:endParaRPr sz="1000">
                <a:solidFill>
                  <a:srgbClr val="FFFFFF"/>
                </a:solidFill>
                <a:latin typeface="Roboto"/>
                <a:ea typeface="Roboto"/>
                <a:cs typeface="Roboto"/>
                <a:sym typeface="Roboto"/>
              </a:endParaRPr>
            </a:p>
          </p:txBody>
        </p:sp>
        <p:sp>
          <p:nvSpPr>
            <p:cNvPr id="116" name="Google Shape;116;p17"/>
            <p:cNvSpPr/>
            <p:nvPr/>
          </p:nvSpPr>
          <p:spPr>
            <a:xfrm>
              <a:off x="1593000" y="2322568"/>
              <a:ext cx="690000" cy="642300"/>
            </a:xfrm>
            <a:prstGeom prst="rect">
              <a:avLst/>
            </a:prstGeom>
            <a:solidFill>
              <a:srgbClr val="B02B20"/>
            </a:solidFill>
            <a:ln>
              <a:noFill/>
            </a:ln>
            <a:effectLst>
              <a:outerShdw blurRad="71438" rotWithShape="0" algn="bl" dir="2700000" dist="28575">
                <a:srgbClr val="000000">
                  <a:alpha val="1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7"/>
            <p:cNvSpPr/>
            <p:nvPr/>
          </p:nvSpPr>
          <p:spPr>
            <a:xfrm>
              <a:off x="1593000" y="2322575"/>
              <a:ext cx="690000" cy="642600"/>
            </a:xfrm>
            <a:prstGeom prst="rect">
              <a:avLst/>
            </a:prstGeom>
            <a:solidFill>
              <a:srgbClr val="BE2F2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rgbClr val="FFFFFF"/>
                  </a:solidFill>
                  <a:latin typeface="Roboto Thin"/>
                  <a:ea typeface="Roboto Thin"/>
                  <a:cs typeface="Roboto Thin"/>
                  <a:sym typeface="Roboto Thin"/>
                </a:rPr>
                <a:t>04</a:t>
              </a:r>
              <a:endParaRPr sz="2600">
                <a:solidFill>
                  <a:srgbClr val="FFFFFF"/>
                </a:solidFill>
                <a:latin typeface="Roboto Thin"/>
                <a:ea typeface="Roboto Thin"/>
                <a:cs typeface="Roboto Thin"/>
                <a:sym typeface="Roboto Thin"/>
              </a:endParaRPr>
            </a:p>
          </p:txBody>
        </p:sp>
        <p:sp>
          <p:nvSpPr>
            <p:cNvPr id="118" name="Google Shape;118;p17"/>
            <p:cNvSpPr/>
            <p:nvPr/>
          </p:nvSpPr>
          <p:spPr>
            <a:xfrm>
              <a:off x="4387850" y="2323755"/>
              <a:ext cx="3121200" cy="642300"/>
            </a:xfrm>
            <a:prstGeom prst="rect">
              <a:avLst/>
            </a:prstGeom>
            <a:noFill/>
            <a:ln>
              <a:noFill/>
            </a:ln>
          </p:spPr>
          <p:txBody>
            <a:bodyPr anchorCtr="0" anchor="ctr" bIns="91425" lIns="91425" spcFirstLastPara="1" rIns="91425" wrap="square" tIns="91425">
              <a:noAutofit/>
            </a:bodyPr>
            <a:lstStyle/>
            <a:p>
              <a:pPr indent="-292100" lvl="0" marL="457200" marR="0" rtl="0" algn="just">
                <a:lnSpc>
                  <a:spcPct val="150000"/>
                </a:lnSpc>
                <a:spcBef>
                  <a:spcPts val="0"/>
                </a:spcBef>
                <a:spcAft>
                  <a:spcPts val="0"/>
                </a:spcAft>
                <a:buClr>
                  <a:srgbClr val="A7291E"/>
                </a:buClr>
                <a:buSzPts val="1000"/>
                <a:buFont typeface="Roboto"/>
                <a:buChar char="●"/>
              </a:pPr>
              <a:r>
                <a:rPr b="1" lang="en" sz="1000">
                  <a:solidFill>
                    <a:srgbClr val="A7291E"/>
                  </a:solidFill>
                  <a:latin typeface="Roboto"/>
                  <a:ea typeface="Roboto"/>
                  <a:cs typeface="Roboto"/>
                  <a:sym typeface="Roboto"/>
                </a:rPr>
                <a:t>total_like_count =sum(Sheet1[likeCount])</a:t>
              </a:r>
              <a:endParaRPr b="1" sz="1000">
                <a:solidFill>
                  <a:srgbClr val="A7291E"/>
                </a:solidFill>
                <a:latin typeface="Roboto"/>
                <a:ea typeface="Roboto"/>
                <a:cs typeface="Roboto"/>
                <a:sym typeface="Roboto"/>
              </a:endParaRPr>
            </a:p>
          </p:txBody>
        </p:sp>
      </p:grpSp>
      <p:grpSp>
        <p:nvGrpSpPr>
          <p:cNvPr id="119" name="Google Shape;119;p17"/>
          <p:cNvGrpSpPr/>
          <p:nvPr/>
        </p:nvGrpSpPr>
        <p:grpSpPr>
          <a:xfrm>
            <a:off x="438697" y="2281500"/>
            <a:ext cx="7324139" cy="643500"/>
            <a:chOff x="1593000" y="2322568"/>
            <a:chExt cx="5957975" cy="643500"/>
          </a:xfrm>
        </p:grpSpPr>
        <p:sp>
          <p:nvSpPr>
            <p:cNvPr id="120" name="Google Shape;120;p17"/>
            <p:cNvSpPr/>
            <p:nvPr/>
          </p:nvSpPr>
          <p:spPr>
            <a:xfrm>
              <a:off x="3728375" y="2322568"/>
              <a:ext cx="3822600" cy="643500"/>
            </a:xfrm>
            <a:prstGeom prst="rect">
              <a:avLst/>
            </a:pr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7"/>
            <p:cNvSpPr/>
            <p:nvPr/>
          </p:nvSpPr>
          <p:spPr>
            <a:xfrm flipH="1">
              <a:off x="2283025" y="2322575"/>
              <a:ext cx="1844400" cy="642600"/>
            </a:xfrm>
            <a:prstGeom prst="rect">
              <a:avLst/>
            </a:prstGeom>
            <a:solidFill>
              <a:srgbClr val="A729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7"/>
            <p:cNvSpPr/>
            <p:nvPr/>
          </p:nvSpPr>
          <p:spPr>
            <a:xfrm rot="-5400000">
              <a:off x="3501574" y="1934671"/>
              <a:ext cx="643356" cy="1419149"/>
            </a:xfrm>
            <a:prstGeom prst="flowChartOffpageConnector">
              <a:avLst/>
            </a:prstGeom>
            <a:solidFill>
              <a:srgbClr val="A729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7"/>
            <p:cNvSpPr/>
            <p:nvPr/>
          </p:nvSpPr>
          <p:spPr>
            <a:xfrm>
              <a:off x="2342625" y="2399951"/>
              <a:ext cx="1940700" cy="4959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Clr>
                  <a:schemeClr val="dk2"/>
                </a:buClr>
                <a:buSzPts val="1100"/>
                <a:buFont typeface="Arial"/>
                <a:buNone/>
              </a:pPr>
              <a:r>
                <a:rPr lang="en" sz="1000">
                  <a:solidFill>
                    <a:schemeClr val="lt1"/>
                  </a:solidFill>
                  <a:latin typeface="Roboto Medium"/>
                  <a:ea typeface="Roboto Medium"/>
                  <a:cs typeface="Roboto Medium"/>
                  <a:sym typeface="Roboto Medium"/>
                </a:rPr>
                <a:t>MEASURE -  Total Videos</a:t>
              </a:r>
              <a:endParaRPr sz="1000">
                <a:solidFill>
                  <a:srgbClr val="FFFFFF"/>
                </a:solidFill>
                <a:latin typeface="Roboto"/>
                <a:ea typeface="Roboto"/>
                <a:cs typeface="Roboto"/>
                <a:sym typeface="Roboto"/>
              </a:endParaRPr>
            </a:p>
          </p:txBody>
        </p:sp>
        <p:sp>
          <p:nvSpPr>
            <p:cNvPr id="124" name="Google Shape;124;p17"/>
            <p:cNvSpPr/>
            <p:nvPr/>
          </p:nvSpPr>
          <p:spPr>
            <a:xfrm>
              <a:off x="1593000" y="2322568"/>
              <a:ext cx="690000" cy="642300"/>
            </a:xfrm>
            <a:prstGeom prst="rect">
              <a:avLst/>
            </a:prstGeom>
            <a:solidFill>
              <a:srgbClr val="B02B20"/>
            </a:solidFill>
            <a:ln>
              <a:noFill/>
            </a:ln>
            <a:effectLst>
              <a:outerShdw blurRad="71438" rotWithShape="0" algn="bl" dir="2700000" dist="28575">
                <a:srgbClr val="000000">
                  <a:alpha val="1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7"/>
            <p:cNvSpPr/>
            <p:nvPr/>
          </p:nvSpPr>
          <p:spPr>
            <a:xfrm>
              <a:off x="1593000" y="2322575"/>
              <a:ext cx="690000" cy="642600"/>
            </a:xfrm>
            <a:prstGeom prst="rect">
              <a:avLst/>
            </a:prstGeom>
            <a:solidFill>
              <a:srgbClr val="BE2F2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rgbClr val="FFFFFF"/>
                  </a:solidFill>
                  <a:latin typeface="Roboto Thin"/>
                  <a:ea typeface="Roboto Thin"/>
                  <a:cs typeface="Roboto Thin"/>
                  <a:sym typeface="Roboto Thin"/>
                </a:rPr>
                <a:t>03</a:t>
              </a:r>
              <a:endParaRPr sz="2600">
                <a:solidFill>
                  <a:srgbClr val="FFFFFF"/>
                </a:solidFill>
                <a:latin typeface="Roboto Thin"/>
                <a:ea typeface="Roboto Thin"/>
                <a:cs typeface="Roboto Thin"/>
                <a:sym typeface="Roboto Thin"/>
              </a:endParaRPr>
            </a:p>
          </p:txBody>
        </p:sp>
        <p:sp>
          <p:nvSpPr>
            <p:cNvPr id="126" name="Google Shape;126;p17"/>
            <p:cNvSpPr/>
            <p:nvPr/>
          </p:nvSpPr>
          <p:spPr>
            <a:xfrm>
              <a:off x="4387850" y="2323750"/>
              <a:ext cx="2971200" cy="642300"/>
            </a:xfrm>
            <a:prstGeom prst="rect">
              <a:avLst/>
            </a:prstGeom>
            <a:noFill/>
            <a:ln>
              <a:noFill/>
            </a:ln>
          </p:spPr>
          <p:txBody>
            <a:bodyPr anchorCtr="0" anchor="ctr" bIns="91425" lIns="91425" spcFirstLastPara="1" rIns="91425" wrap="square" tIns="91425">
              <a:noAutofit/>
            </a:bodyPr>
            <a:lstStyle/>
            <a:p>
              <a:pPr indent="-292100" lvl="0" marL="457200" marR="0" rtl="0" algn="just">
                <a:lnSpc>
                  <a:spcPct val="150000"/>
                </a:lnSpc>
                <a:spcBef>
                  <a:spcPts val="0"/>
                </a:spcBef>
                <a:spcAft>
                  <a:spcPts val="0"/>
                </a:spcAft>
                <a:buClr>
                  <a:srgbClr val="A7291E"/>
                </a:buClr>
                <a:buSzPts val="1000"/>
                <a:buFont typeface="Roboto"/>
                <a:buChar char="●"/>
              </a:pPr>
              <a:r>
                <a:rPr b="1" lang="en" sz="1000">
                  <a:solidFill>
                    <a:srgbClr val="A7291E"/>
                  </a:solidFill>
                  <a:latin typeface="Roboto"/>
                  <a:ea typeface="Roboto"/>
                  <a:cs typeface="Roboto"/>
                  <a:sym typeface="Roboto"/>
                </a:rPr>
                <a:t>Total_videos = COUNT(Sheet1[video_id])</a:t>
              </a:r>
              <a:endParaRPr b="1" sz="1000">
                <a:solidFill>
                  <a:srgbClr val="A7291E"/>
                </a:solidFill>
                <a:latin typeface="Roboto"/>
                <a:ea typeface="Roboto"/>
                <a:cs typeface="Roboto"/>
                <a:sym typeface="Roboto"/>
              </a:endParaRPr>
            </a:p>
            <a:p>
              <a:pPr indent="0" lvl="0" marL="0" rtl="0" algn="l">
                <a:lnSpc>
                  <a:spcPct val="115000"/>
                </a:lnSpc>
                <a:spcBef>
                  <a:spcPts val="0"/>
                </a:spcBef>
                <a:spcAft>
                  <a:spcPts val="0"/>
                </a:spcAft>
                <a:buNone/>
              </a:pPr>
              <a:r>
                <a:t/>
              </a:r>
              <a:endParaRPr sz="800">
                <a:solidFill>
                  <a:srgbClr val="A7291E"/>
                </a:solidFill>
                <a:latin typeface="Roboto"/>
                <a:ea typeface="Roboto"/>
                <a:cs typeface="Roboto"/>
                <a:sym typeface="Roboto"/>
              </a:endParaRPr>
            </a:p>
          </p:txBody>
        </p:sp>
      </p:grpSp>
      <p:grpSp>
        <p:nvGrpSpPr>
          <p:cNvPr id="127" name="Google Shape;127;p17"/>
          <p:cNvGrpSpPr/>
          <p:nvPr/>
        </p:nvGrpSpPr>
        <p:grpSpPr>
          <a:xfrm>
            <a:off x="438697" y="1579758"/>
            <a:ext cx="7324139" cy="710488"/>
            <a:chOff x="1593000" y="2322568"/>
            <a:chExt cx="5957975" cy="643500"/>
          </a:xfrm>
        </p:grpSpPr>
        <p:sp>
          <p:nvSpPr>
            <p:cNvPr id="128" name="Google Shape;128;p17"/>
            <p:cNvSpPr/>
            <p:nvPr/>
          </p:nvSpPr>
          <p:spPr>
            <a:xfrm>
              <a:off x="3728375" y="2322568"/>
              <a:ext cx="3822600" cy="643500"/>
            </a:xfrm>
            <a:prstGeom prst="rect">
              <a:avLst/>
            </a:pr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17"/>
            <p:cNvSpPr/>
            <p:nvPr/>
          </p:nvSpPr>
          <p:spPr>
            <a:xfrm flipH="1">
              <a:off x="2283025" y="2322575"/>
              <a:ext cx="1844400" cy="642600"/>
            </a:xfrm>
            <a:prstGeom prst="rect">
              <a:avLst/>
            </a:prstGeom>
            <a:solidFill>
              <a:srgbClr val="A729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17"/>
            <p:cNvSpPr/>
            <p:nvPr/>
          </p:nvSpPr>
          <p:spPr>
            <a:xfrm rot="-5400000">
              <a:off x="3501574" y="1934671"/>
              <a:ext cx="643356" cy="1419149"/>
            </a:xfrm>
            <a:prstGeom prst="flowChartOffpageConnector">
              <a:avLst/>
            </a:prstGeom>
            <a:solidFill>
              <a:srgbClr val="A729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17"/>
            <p:cNvSpPr/>
            <p:nvPr/>
          </p:nvSpPr>
          <p:spPr>
            <a:xfrm>
              <a:off x="2342625" y="2399951"/>
              <a:ext cx="1940700" cy="4959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1000">
                  <a:solidFill>
                    <a:srgbClr val="FFFFFF"/>
                  </a:solidFill>
                  <a:latin typeface="Roboto Medium"/>
                  <a:ea typeface="Roboto Medium"/>
                  <a:cs typeface="Roboto Medium"/>
                  <a:sym typeface="Roboto Medium"/>
                </a:rPr>
                <a:t>MEASURE -  Total View Counts</a:t>
              </a:r>
              <a:endParaRPr sz="1000">
                <a:solidFill>
                  <a:srgbClr val="FFFFFF"/>
                </a:solidFill>
                <a:latin typeface="Roboto"/>
                <a:ea typeface="Roboto"/>
                <a:cs typeface="Roboto"/>
                <a:sym typeface="Roboto"/>
              </a:endParaRPr>
            </a:p>
          </p:txBody>
        </p:sp>
        <p:sp>
          <p:nvSpPr>
            <p:cNvPr id="132" name="Google Shape;132;p17"/>
            <p:cNvSpPr/>
            <p:nvPr/>
          </p:nvSpPr>
          <p:spPr>
            <a:xfrm>
              <a:off x="1593000" y="2322568"/>
              <a:ext cx="690000" cy="642300"/>
            </a:xfrm>
            <a:prstGeom prst="rect">
              <a:avLst/>
            </a:prstGeom>
            <a:solidFill>
              <a:srgbClr val="B02B20"/>
            </a:solidFill>
            <a:ln>
              <a:noFill/>
            </a:ln>
            <a:effectLst>
              <a:outerShdw blurRad="71438" rotWithShape="0" algn="bl" dir="2700000" dist="28575">
                <a:srgbClr val="000000">
                  <a:alpha val="1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17"/>
            <p:cNvSpPr/>
            <p:nvPr/>
          </p:nvSpPr>
          <p:spPr>
            <a:xfrm>
              <a:off x="1593000" y="2322575"/>
              <a:ext cx="690000" cy="642600"/>
            </a:xfrm>
            <a:prstGeom prst="rect">
              <a:avLst/>
            </a:prstGeom>
            <a:solidFill>
              <a:srgbClr val="BE2F2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rgbClr val="FFFFFF"/>
                  </a:solidFill>
                  <a:latin typeface="Roboto Thin"/>
                  <a:ea typeface="Roboto Thin"/>
                  <a:cs typeface="Roboto Thin"/>
                  <a:sym typeface="Roboto Thin"/>
                </a:rPr>
                <a:t>02</a:t>
              </a:r>
              <a:endParaRPr sz="2600">
                <a:solidFill>
                  <a:srgbClr val="FFFFFF"/>
                </a:solidFill>
                <a:latin typeface="Roboto Thin"/>
                <a:ea typeface="Roboto Thin"/>
                <a:cs typeface="Roboto Thin"/>
                <a:sym typeface="Roboto Thin"/>
              </a:endParaRPr>
            </a:p>
          </p:txBody>
        </p:sp>
        <p:sp>
          <p:nvSpPr>
            <p:cNvPr id="134" name="Google Shape;134;p17"/>
            <p:cNvSpPr/>
            <p:nvPr/>
          </p:nvSpPr>
          <p:spPr>
            <a:xfrm>
              <a:off x="4387850" y="2323758"/>
              <a:ext cx="3121200" cy="642300"/>
            </a:xfrm>
            <a:prstGeom prst="rect">
              <a:avLst/>
            </a:prstGeom>
            <a:noFill/>
            <a:ln>
              <a:noFill/>
            </a:ln>
          </p:spPr>
          <p:txBody>
            <a:bodyPr anchorCtr="0" anchor="ctr" bIns="91425" lIns="91425" spcFirstLastPara="1" rIns="91425" wrap="square" tIns="91425">
              <a:noAutofit/>
            </a:bodyPr>
            <a:lstStyle/>
            <a:p>
              <a:pPr indent="-292100" lvl="0" marL="457200" rtl="0" algn="just">
                <a:lnSpc>
                  <a:spcPct val="150000"/>
                </a:lnSpc>
                <a:spcBef>
                  <a:spcPts val="0"/>
                </a:spcBef>
                <a:spcAft>
                  <a:spcPts val="0"/>
                </a:spcAft>
                <a:buClr>
                  <a:srgbClr val="A7291E"/>
                </a:buClr>
                <a:buSzPts val="1000"/>
                <a:buFont typeface="Roboto"/>
                <a:buChar char="●"/>
              </a:pPr>
              <a:r>
                <a:rPr b="1" lang="en" sz="1000">
                  <a:solidFill>
                    <a:srgbClr val="A7291E"/>
                  </a:solidFill>
                  <a:latin typeface="Roboto"/>
                  <a:ea typeface="Roboto"/>
                  <a:cs typeface="Roboto"/>
                  <a:sym typeface="Roboto"/>
                </a:rPr>
                <a:t>total_view_count =sum(Sheet1[viewCount])</a:t>
              </a:r>
              <a:endParaRPr b="1" sz="900">
                <a:solidFill>
                  <a:schemeClr val="dk2"/>
                </a:solidFill>
                <a:highlight>
                  <a:srgbClr val="FFFFFF"/>
                </a:highlight>
                <a:latin typeface="Courier New"/>
                <a:ea typeface="Courier New"/>
                <a:cs typeface="Courier New"/>
                <a:sym typeface="Courier New"/>
              </a:endParaRPr>
            </a:p>
            <a:p>
              <a:pPr indent="0" lvl="0" marL="457200" rtl="0" algn="just">
                <a:lnSpc>
                  <a:spcPct val="115000"/>
                </a:lnSpc>
                <a:spcBef>
                  <a:spcPts val="0"/>
                </a:spcBef>
                <a:spcAft>
                  <a:spcPts val="0"/>
                </a:spcAft>
                <a:buNone/>
              </a:pPr>
              <a:r>
                <a:t/>
              </a:r>
              <a:endParaRPr sz="800">
                <a:solidFill>
                  <a:srgbClr val="A7291E"/>
                </a:solidFill>
                <a:latin typeface="Roboto"/>
                <a:ea typeface="Roboto"/>
                <a:cs typeface="Roboto"/>
                <a:sym typeface="Roboto"/>
              </a:endParaRPr>
            </a:p>
          </p:txBody>
        </p:sp>
      </p:grpSp>
      <p:grpSp>
        <p:nvGrpSpPr>
          <p:cNvPr id="135" name="Google Shape;135;p17"/>
          <p:cNvGrpSpPr/>
          <p:nvPr/>
        </p:nvGrpSpPr>
        <p:grpSpPr>
          <a:xfrm>
            <a:off x="438677" y="936300"/>
            <a:ext cx="7324139" cy="643500"/>
            <a:chOff x="1593000" y="2322568"/>
            <a:chExt cx="5957975" cy="643500"/>
          </a:xfrm>
        </p:grpSpPr>
        <p:sp>
          <p:nvSpPr>
            <p:cNvPr id="136" name="Google Shape;136;p17"/>
            <p:cNvSpPr/>
            <p:nvPr/>
          </p:nvSpPr>
          <p:spPr>
            <a:xfrm>
              <a:off x="3728375" y="2322568"/>
              <a:ext cx="3822600" cy="643500"/>
            </a:xfrm>
            <a:prstGeom prst="rect">
              <a:avLst/>
            </a:pr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17"/>
            <p:cNvSpPr/>
            <p:nvPr/>
          </p:nvSpPr>
          <p:spPr>
            <a:xfrm flipH="1">
              <a:off x="2283025" y="2322575"/>
              <a:ext cx="1844400" cy="642600"/>
            </a:xfrm>
            <a:prstGeom prst="rect">
              <a:avLst/>
            </a:prstGeom>
            <a:solidFill>
              <a:srgbClr val="A729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7"/>
            <p:cNvSpPr/>
            <p:nvPr/>
          </p:nvSpPr>
          <p:spPr>
            <a:xfrm rot="-5400000">
              <a:off x="3501574" y="1934671"/>
              <a:ext cx="643356" cy="1419149"/>
            </a:xfrm>
            <a:prstGeom prst="flowChartOffpageConnector">
              <a:avLst/>
            </a:prstGeom>
            <a:solidFill>
              <a:srgbClr val="A729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7"/>
            <p:cNvSpPr/>
            <p:nvPr/>
          </p:nvSpPr>
          <p:spPr>
            <a:xfrm>
              <a:off x="2342625" y="2399951"/>
              <a:ext cx="1940700" cy="4959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1000">
                  <a:solidFill>
                    <a:srgbClr val="FFFFFF"/>
                  </a:solidFill>
                  <a:latin typeface="Roboto Medium"/>
                  <a:ea typeface="Roboto Medium"/>
                  <a:cs typeface="Roboto Medium"/>
                  <a:sym typeface="Roboto Medium"/>
                </a:rPr>
                <a:t>Created Column - Time </a:t>
              </a:r>
              <a:endParaRPr sz="1000">
                <a:solidFill>
                  <a:srgbClr val="FFFFFF"/>
                </a:solidFill>
                <a:latin typeface="Roboto"/>
                <a:ea typeface="Roboto"/>
                <a:cs typeface="Roboto"/>
                <a:sym typeface="Roboto"/>
              </a:endParaRPr>
            </a:p>
          </p:txBody>
        </p:sp>
        <p:sp>
          <p:nvSpPr>
            <p:cNvPr id="140" name="Google Shape;140;p17"/>
            <p:cNvSpPr/>
            <p:nvPr/>
          </p:nvSpPr>
          <p:spPr>
            <a:xfrm>
              <a:off x="1593000" y="2322568"/>
              <a:ext cx="690000" cy="642300"/>
            </a:xfrm>
            <a:prstGeom prst="rect">
              <a:avLst/>
            </a:prstGeom>
            <a:solidFill>
              <a:srgbClr val="B02B20"/>
            </a:solidFill>
            <a:ln>
              <a:noFill/>
            </a:ln>
            <a:effectLst>
              <a:outerShdw blurRad="71438" rotWithShape="0" algn="bl" dir="2700000" dist="28575">
                <a:srgbClr val="000000">
                  <a:alpha val="1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7"/>
            <p:cNvSpPr/>
            <p:nvPr/>
          </p:nvSpPr>
          <p:spPr>
            <a:xfrm>
              <a:off x="1593000" y="2322575"/>
              <a:ext cx="690000" cy="642600"/>
            </a:xfrm>
            <a:prstGeom prst="rect">
              <a:avLst/>
            </a:prstGeom>
            <a:solidFill>
              <a:srgbClr val="BE2F2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rgbClr val="FFFFFF"/>
                  </a:solidFill>
                  <a:latin typeface="Roboto Thin"/>
                  <a:ea typeface="Roboto Thin"/>
                  <a:cs typeface="Roboto Thin"/>
                  <a:sym typeface="Roboto Thin"/>
                </a:rPr>
                <a:t>01</a:t>
              </a:r>
              <a:endParaRPr sz="2600">
                <a:solidFill>
                  <a:srgbClr val="FFFFFF"/>
                </a:solidFill>
                <a:latin typeface="Roboto Thin"/>
                <a:ea typeface="Roboto Thin"/>
                <a:cs typeface="Roboto Thin"/>
                <a:sym typeface="Roboto Thin"/>
              </a:endParaRPr>
            </a:p>
          </p:txBody>
        </p:sp>
        <p:sp>
          <p:nvSpPr>
            <p:cNvPr id="142" name="Google Shape;142;p17"/>
            <p:cNvSpPr/>
            <p:nvPr/>
          </p:nvSpPr>
          <p:spPr>
            <a:xfrm>
              <a:off x="4387850" y="2323750"/>
              <a:ext cx="2971200" cy="642300"/>
            </a:xfrm>
            <a:prstGeom prst="rect">
              <a:avLst/>
            </a:prstGeom>
            <a:noFill/>
            <a:ln>
              <a:noFill/>
            </a:ln>
          </p:spPr>
          <p:txBody>
            <a:bodyPr anchorCtr="0" anchor="ctr" bIns="91425" lIns="91425" spcFirstLastPara="1" rIns="91425" wrap="square" tIns="91425">
              <a:noAutofit/>
            </a:bodyPr>
            <a:lstStyle/>
            <a:p>
              <a:pPr indent="-292100" lvl="0" marL="457200" rtl="0" algn="l">
                <a:lnSpc>
                  <a:spcPct val="115000"/>
                </a:lnSpc>
                <a:spcBef>
                  <a:spcPts val="0"/>
                </a:spcBef>
                <a:spcAft>
                  <a:spcPts val="0"/>
                </a:spcAft>
                <a:buClr>
                  <a:srgbClr val="A7291E"/>
                </a:buClr>
                <a:buSzPts val="1000"/>
                <a:buFont typeface="Roboto"/>
                <a:buChar char="●"/>
              </a:pPr>
              <a:r>
                <a:rPr b="1" lang="en" sz="1000">
                  <a:solidFill>
                    <a:srgbClr val="A7291E"/>
                  </a:solidFill>
                  <a:latin typeface="Roboto"/>
                  <a:ea typeface="Roboto"/>
                  <a:cs typeface="Roboto"/>
                  <a:sym typeface="Roboto"/>
                </a:rPr>
                <a:t>Extract Time From Published At Column </a:t>
              </a:r>
              <a:endParaRPr b="1" sz="1000">
                <a:solidFill>
                  <a:srgbClr val="A7291E"/>
                </a:solidFill>
                <a:latin typeface="Roboto"/>
                <a:ea typeface="Roboto"/>
                <a:cs typeface="Roboto"/>
                <a:sym typeface="Roboto"/>
              </a:endParaRPr>
            </a:p>
          </p:txBody>
        </p:sp>
      </p:grpSp>
      <p:grpSp>
        <p:nvGrpSpPr>
          <p:cNvPr id="143" name="Google Shape;143;p17"/>
          <p:cNvGrpSpPr/>
          <p:nvPr/>
        </p:nvGrpSpPr>
        <p:grpSpPr>
          <a:xfrm>
            <a:off x="438704" y="4203150"/>
            <a:ext cx="7324139" cy="643500"/>
            <a:chOff x="1593000" y="2322568"/>
            <a:chExt cx="5957975" cy="643500"/>
          </a:xfrm>
        </p:grpSpPr>
        <p:sp>
          <p:nvSpPr>
            <p:cNvPr id="144" name="Google Shape;144;p17"/>
            <p:cNvSpPr/>
            <p:nvPr/>
          </p:nvSpPr>
          <p:spPr>
            <a:xfrm>
              <a:off x="3728375" y="2322568"/>
              <a:ext cx="3822600" cy="643500"/>
            </a:xfrm>
            <a:prstGeom prst="rect">
              <a:avLst/>
            </a:pr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7"/>
            <p:cNvSpPr/>
            <p:nvPr/>
          </p:nvSpPr>
          <p:spPr>
            <a:xfrm flipH="1">
              <a:off x="2283025" y="2322575"/>
              <a:ext cx="1844400" cy="642600"/>
            </a:xfrm>
            <a:prstGeom prst="rect">
              <a:avLst/>
            </a:prstGeom>
            <a:solidFill>
              <a:srgbClr val="A729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7"/>
            <p:cNvSpPr/>
            <p:nvPr/>
          </p:nvSpPr>
          <p:spPr>
            <a:xfrm rot="-5400000">
              <a:off x="3501574" y="1934671"/>
              <a:ext cx="643356" cy="1419149"/>
            </a:xfrm>
            <a:prstGeom prst="flowChartOffpageConnector">
              <a:avLst/>
            </a:prstGeom>
            <a:solidFill>
              <a:srgbClr val="A729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7"/>
            <p:cNvSpPr/>
            <p:nvPr/>
          </p:nvSpPr>
          <p:spPr>
            <a:xfrm>
              <a:off x="1593000" y="2322568"/>
              <a:ext cx="690000" cy="642300"/>
            </a:xfrm>
            <a:prstGeom prst="rect">
              <a:avLst/>
            </a:prstGeom>
            <a:solidFill>
              <a:srgbClr val="B02B20"/>
            </a:solidFill>
            <a:ln>
              <a:noFill/>
            </a:ln>
            <a:effectLst>
              <a:outerShdw blurRad="71438" rotWithShape="0" algn="bl" dir="2700000" dist="28575">
                <a:srgbClr val="000000">
                  <a:alpha val="1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17"/>
            <p:cNvSpPr/>
            <p:nvPr/>
          </p:nvSpPr>
          <p:spPr>
            <a:xfrm>
              <a:off x="1593000" y="2322575"/>
              <a:ext cx="690000" cy="642600"/>
            </a:xfrm>
            <a:prstGeom prst="rect">
              <a:avLst/>
            </a:prstGeom>
            <a:solidFill>
              <a:srgbClr val="BE2F2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rgbClr val="FFFFFF"/>
                  </a:solidFill>
                  <a:latin typeface="Roboto Thin"/>
                  <a:ea typeface="Roboto Thin"/>
                  <a:cs typeface="Roboto Thin"/>
                  <a:sym typeface="Roboto Thin"/>
                </a:rPr>
                <a:t>06</a:t>
              </a:r>
              <a:endParaRPr sz="2600">
                <a:solidFill>
                  <a:srgbClr val="FFFFFF"/>
                </a:solidFill>
                <a:latin typeface="Roboto Thin"/>
                <a:ea typeface="Roboto Thin"/>
                <a:cs typeface="Roboto Thin"/>
                <a:sym typeface="Roboto Thin"/>
              </a:endParaRPr>
            </a:p>
          </p:txBody>
        </p:sp>
        <p:sp>
          <p:nvSpPr>
            <p:cNvPr id="149" name="Google Shape;149;p17"/>
            <p:cNvSpPr/>
            <p:nvPr/>
          </p:nvSpPr>
          <p:spPr>
            <a:xfrm>
              <a:off x="4387851" y="2323742"/>
              <a:ext cx="3086700" cy="642300"/>
            </a:xfrm>
            <a:prstGeom prst="rect">
              <a:avLst/>
            </a:prstGeom>
            <a:noFill/>
            <a:ln>
              <a:noFill/>
            </a:ln>
          </p:spPr>
          <p:txBody>
            <a:bodyPr anchorCtr="0" anchor="ctr" bIns="91425" lIns="91425" spcFirstLastPara="1" rIns="91425" wrap="square" tIns="91425">
              <a:noAutofit/>
            </a:bodyPr>
            <a:lstStyle/>
            <a:p>
              <a:pPr indent="-292100" lvl="0" marL="457200" marR="0" rtl="0" algn="l">
                <a:lnSpc>
                  <a:spcPct val="150000"/>
                </a:lnSpc>
                <a:spcBef>
                  <a:spcPts val="0"/>
                </a:spcBef>
                <a:spcAft>
                  <a:spcPts val="0"/>
                </a:spcAft>
                <a:buClr>
                  <a:srgbClr val="A7291E"/>
                </a:buClr>
                <a:buSzPts val="1000"/>
                <a:buFont typeface="Roboto"/>
                <a:buChar char="●"/>
              </a:pPr>
              <a:r>
                <a:rPr b="1" lang="en" sz="1000">
                  <a:solidFill>
                    <a:srgbClr val="A7291E"/>
                  </a:solidFill>
                  <a:latin typeface="Roboto"/>
                  <a:ea typeface="Roboto"/>
                  <a:cs typeface="Roboto"/>
                  <a:sym typeface="Roboto"/>
                </a:rPr>
                <a:t>Engagement_rate = ('Measure'[total_like_count]+'Measure'[Total_comment_count])/'Measure'[total_view_count]</a:t>
              </a:r>
              <a:endParaRPr b="1" sz="1300">
                <a:solidFill>
                  <a:srgbClr val="A7291E"/>
                </a:solidFill>
                <a:latin typeface="Roboto"/>
                <a:ea typeface="Roboto"/>
                <a:cs typeface="Roboto"/>
                <a:sym typeface="Roboto"/>
              </a:endParaRPr>
            </a:p>
          </p:txBody>
        </p:sp>
        <p:sp>
          <p:nvSpPr>
            <p:cNvPr id="150" name="Google Shape;150;p17"/>
            <p:cNvSpPr/>
            <p:nvPr/>
          </p:nvSpPr>
          <p:spPr>
            <a:xfrm>
              <a:off x="2342625" y="2399951"/>
              <a:ext cx="1940700" cy="495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000">
                  <a:solidFill>
                    <a:schemeClr val="lt1"/>
                  </a:solidFill>
                  <a:latin typeface="Roboto Medium"/>
                  <a:ea typeface="Roboto Medium"/>
                  <a:cs typeface="Roboto Medium"/>
                  <a:sym typeface="Roboto Medium"/>
                </a:rPr>
                <a:t>MEASURE - Engagement Ration</a:t>
              </a:r>
              <a:endParaRPr sz="1000">
                <a:solidFill>
                  <a:schemeClr val="lt1"/>
                </a:solidFill>
                <a:latin typeface="Roboto"/>
                <a:ea typeface="Roboto"/>
                <a:cs typeface="Roboto"/>
                <a:sym typeface="Roboto"/>
              </a:endParaRPr>
            </a:p>
            <a:p>
              <a:pPr indent="0" lvl="0" marL="0" marR="0" rtl="0" algn="ctr">
                <a:lnSpc>
                  <a:spcPct val="115000"/>
                </a:lnSpc>
                <a:spcBef>
                  <a:spcPts val="0"/>
                </a:spcBef>
                <a:spcAft>
                  <a:spcPts val="0"/>
                </a:spcAft>
                <a:buNone/>
              </a:pPr>
              <a:r>
                <a:t/>
              </a:r>
              <a:endParaRPr sz="1000">
                <a:solidFill>
                  <a:srgbClr val="FFFFFF"/>
                </a:solidFill>
                <a:latin typeface="Roboto"/>
                <a:ea typeface="Roboto"/>
                <a:cs typeface="Roboto"/>
                <a:sym typeface="Roboto"/>
              </a:endParaRPr>
            </a:p>
            <a:p>
              <a:pPr indent="0" lvl="0" marL="0" rtl="0" algn="ctr">
                <a:lnSpc>
                  <a:spcPct val="115000"/>
                </a:lnSpc>
                <a:spcBef>
                  <a:spcPts val="0"/>
                </a:spcBef>
                <a:spcAft>
                  <a:spcPts val="0"/>
                </a:spcAft>
                <a:buNone/>
              </a:pPr>
              <a:r>
                <a:t/>
              </a:r>
              <a:endParaRPr sz="1000">
                <a:solidFill>
                  <a:srgbClr val="FFFFFF"/>
                </a:solidFill>
                <a:latin typeface="Roboto"/>
                <a:ea typeface="Roboto"/>
                <a:cs typeface="Roboto"/>
                <a:sym typeface="Roboto"/>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pic>
        <p:nvPicPr>
          <p:cNvPr id="155" name="Google Shape;155;p18"/>
          <p:cNvPicPr preferRelativeResize="0"/>
          <p:nvPr/>
        </p:nvPicPr>
        <p:blipFill>
          <a:blip r:embed="rId3">
            <a:alphaModFix/>
          </a:blip>
          <a:stretch>
            <a:fillRect/>
          </a:stretch>
        </p:blipFill>
        <p:spPr>
          <a:xfrm>
            <a:off x="7509175" y="88900"/>
            <a:ext cx="1562100" cy="366800"/>
          </a:xfrm>
          <a:prstGeom prst="rect">
            <a:avLst/>
          </a:prstGeom>
          <a:noFill/>
          <a:ln>
            <a:noFill/>
          </a:ln>
        </p:spPr>
      </p:pic>
      <p:sp>
        <p:nvSpPr>
          <p:cNvPr id="156" name="Google Shape;156;p18"/>
          <p:cNvSpPr txBox="1"/>
          <p:nvPr>
            <p:ph type="title"/>
          </p:nvPr>
        </p:nvSpPr>
        <p:spPr>
          <a:xfrm>
            <a:off x="79675" y="0"/>
            <a:ext cx="5598000" cy="572700"/>
          </a:xfrm>
          <a:prstGeom prst="rect">
            <a:avLst/>
          </a:prstGeom>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990"/>
              <a:buNone/>
            </a:pPr>
            <a:r>
              <a:rPr b="1" lang="en" sz="2600"/>
              <a:t>Exploratory Data Analysis (EDA):-</a:t>
            </a:r>
            <a:endParaRPr sz="2600"/>
          </a:p>
          <a:p>
            <a:pPr indent="0" lvl="0" marL="0" rtl="0" algn="l">
              <a:spcBef>
                <a:spcPts val="0"/>
              </a:spcBef>
              <a:spcAft>
                <a:spcPts val="0"/>
              </a:spcAft>
              <a:buSzPts val="990"/>
              <a:buNone/>
            </a:pPr>
            <a:r>
              <a:t/>
            </a:r>
            <a:endParaRPr sz="2600"/>
          </a:p>
          <a:p>
            <a:pPr indent="0" lvl="0" marL="0" rtl="0" algn="l">
              <a:spcBef>
                <a:spcPts val="0"/>
              </a:spcBef>
              <a:spcAft>
                <a:spcPts val="0"/>
              </a:spcAft>
              <a:buSzPts val="990"/>
              <a:buNone/>
            </a:pPr>
            <a:r>
              <a:t/>
            </a:r>
            <a:endParaRPr sz="2600"/>
          </a:p>
        </p:txBody>
      </p:sp>
      <p:sp>
        <p:nvSpPr>
          <p:cNvPr id="157" name="Google Shape;157;p18"/>
          <p:cNvSpPr txBox="1"/>
          <p:nvPr>
            <p:ph idx="1" type="body"/>
          </p:nvPr>
        </p:nvSpPr>
        <p:spPr>
          <a:xfrm>
            <a:off x="133900" y="2435100"/>
            <a:ext cx="8845200" cy="2575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158" name="Google Shape;158;p18"/>
          <p:cNvSpPr/>
          <p:nvPr/>
        </p:nvSpPr>
        <p:spPr>
          <a:xfrm>
            <a:off x="133900" y="572700"/>
            <a:ext cx="8845200" cy="174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layfair Display"/>
              <a:ea typeface="Playfair Display"/>
              <a:cs typeface="Playfair Display"/>
              <a:sym typeface="Playfair Display"/>
            </a:endParaRPr>
          </a:p>
        </p:txBody>
      </p:sp>
      <p:pic>
        <p:nvPicPr>
          <p:cNvPr id="159" name="Google Shape;159;p18"/>
          <p:cNvPicPr preferRelativeResize="0"/>
          <p:nvPr/>
        </p:nvPicPr>
        <p:blipFill>
          <a:blip r:embed="rId4">
            <a:alphaModFix/>
          </a:blip>
          <a:stretch>
            <a:fillRect/>
          </a:stretch>
        </p:blipFill>
        <p:spPr>
          <a:xfrm>
            <a:off x="222625" y="675837"/>
            <a:ext cx="8667750" cy="1539125"/>
          </a:xfrm>
          <a:prstGeom prst="rect">
            <a:avLst/>
          </a:prstGeom>
          <a:noFill/>
          <a:ln>
            <a:noFill/>
          </a:ln>
        </p:spPr>
      </p:pic>
      <p:pic>
        <p:nvPicPr>
          <p:cNvPr id="160" name="Google Shape;160;p18"/>
          <p:cNvPicPr preferRelativeResize="0"/>
          <p:nvPr/>
        </p:nvPicPr>
        <p:blipFill>
          <a:blip r:embed="rId5">
            <a:alphaModFix/>
          </a:blip>
          <a:stretch>
            <a:fillRect/>
          </a:stretch>
        </p:blipFill>
        <p:spPr>
          <a:xfrm>
            <a:off x="133900" y="2318100"/>
            <a:ext cx="8845199" cy="2766050"/>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pic>
        <p:nvPicPr>
          <p:cNvPr id="165" name="Google Shape;165;p19"/>
          <p:cNvPicPr preferRelativeResize="0"/>
          <p:nvPr/>
        </p:nvPicPr>
        <p:blipFill>
          <a:blip r:embed="rId3">
            <a:alphaModFix/>
          </a:blip>
          <a:stretch>
            <a:fillRect/>
          </a:stretch>
        </p:blipFill>
        <p:spPr>
          <a:xfrm>
            <a:off x="7509175" y="88900"/>
            <a:ext cx="1562100" cy="366800"/>
          </a:xfrm>
          <a:prstGeom prst="rect">
            <a:avLst/>
          </a:prstGeom>
          <a:noFill/>
          <a:ln>
            <a:noFill/>
          </a:ln>
        </p:spPr>
      </p:pic>
      <p:sp>
        <p:nvSpPr>
          <p:cNvPr id="166" name="Google Shape;166;p19"/>
          <p:cNvSpPr txBox="1"/>
          <p:nvPr>
            <p:ph type="title"/>
          </p:nvPr>
        </p:nvSpPr>
        <p:spPr>
          <a:xfrm>
            <a:off x="149400" y="0"/>
            <a:ext cx="5515800" cy="572700"/>
          </a:xfrm>
          <a:prstGeom prst="rect">
            <a:avLst/>
          </a:prstGeom>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990"/>
              <a:buNone/>
            </a:pPr>
            <a:r>
              <a:rPr b="1" lang="en" sz="2600"/>
              <a:t> Content and Channel Analysis </a:t>
            </a:r>
            <a:r>
              <a:rPr b="1" lang="en" sz="2600"/>
              <a:t>:-</a:t>
            </a:r>
            <a:endParaRPr sz="2600"/>
          </a:p>
          <a:p>
            <a:pPr indent="0" lvl="0" marL="0" rtl="0" algn="l">
              <a:spcBef>
                <a:spcPts val="0"/>
              </a:spcBef>
              <a:spcAft>
                <a:spcPts val="0"/>
              </a:spcAft>
              <a:buSzPts val="990"/>
              <a:buNone/>
            </a:pPr>
            <a:r>
              <a:t/>
            </a:r>
            <a:endParaRPr sz="2600"/>
          </a:p>
          <a:p>
            <a:pPr indent="0" lvl="0" marL="0" rtl="0" algn="l">
              <a:spcBef>
                <a:spcPts val="0"/>
              </a:spcBef>
              <a:spcAft>
                <a:spcPts val="0"/>
              </a:spcAft>
              <a:buSzPts val="990"/>
              <a:buNone/>
            </a:pPr>
            <a:r>
              <a:t/>
            </a:r>
            <a:endParaRPr sz="2600"/>
          </a:p>
        </p:txBody>
      </p:sp>
      <p:sp>
        <p:nvSpPr>
          <p:cNvPr id="167" name="Google Shape;167;p19"/>
          <p:cNvSpPr txBox="1"/>
          <p:nvPr>
            <p:ph idx="1" type="body"/>
          </p:nvPr>
        </p:nvSpPr>
        <p:spPr>
          <a:xfrm>
            <a:off x="133900" y="2174000"/>
            <a:ext cx="8845200" cy="2836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168" name="Google Shape;168;p19"/>
          <p:cNvSpPr/>
          <p:nvPr/>
        </p:nvSpPr>
        <p:spPr>
          <a:xfrm>
            <a:off x="133900" y="572700"/>
            <a:ext cx="8845200" cy="1745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layfair Display"/>
              <a:ea typeface="Playfair Display"/>
              <a:cs typeface="Playfair Display"/>
              <a:sym typeface="Playfair Display"/>
            </a:endParaRPr>
          </a:p>
        </p:txBody>
      </p:sp>
      <p:pic>
        <p:nvPicPr>
          <p:cNvPr id="169" name="Google Shape;169;p19"/>
          <p:cNvPicPr preferRelativeResize="0"/>
          <p:nvPr/>
        </p:nvPicPr>
        <p:blipFill>
          <a:blip r:embed="rId4">
            <a:alphaModFix/>
          </a:blip>
          <a:stretch>
            <a:fillRect/>
          </a:stretch>
        </p:blipFill>
        <p:spPr>
          <a:xfrm>
            <a:off x="149400" y="588148"/>
            <a:ext cx="8845199" cy="1453400"/>
          </a:xfrm>
          <a:prstGeom prst="rect">
            <a:avLst/>
          </a:prstGeom>
          <a:noFill/>
          <a:ln cap="flat" cmpd="sng" w="19050">
            <a:solidFill>
              <a:schemeClr val="dk2"/>
            </a:solidFill>
            <a:prstDash val="solid"/>
            <a:round/>
            <a:headEnd len="sm" w="sm" type="none"/>
            <a:tailEnd len="sm" w="sm" type="none"/>
          </a:ln>
        </p:spPr>
      </p:pic>
      <p:pic>
        <p:nvPicPr>
          <p:cNvPr id="170" name="Google Shape;170;p19"/>
          <p:cNvPicPr preferRelativeResize="0"/>
          <p:nvPr/>
        </p:nvPicPr>
        <p:blipFill>
          <a:blip r:embed="rId5">
            <a:alphaModFix/>
          </a:blip>
          <a:stretch>
            <a:fillRect/>
          </a:stretch>
        </p:blipFill>
        <p:spPr>
          <a:xfrm>
            <a:off x="233050" y="572700"/>
            <a:ext cx="692950" cy="419925"/>
          </a:xfrm>
          <a:prstGeom prst="rect">
            <a:avLst/>
          </a:prstGeom>
          <a:noFill/>
          <a:ln>
            <a:noFill/>
          </a:ln>
        </p:spPr>
      </p:pic>
      <p:pic>
        <p:nvPicPr>
          <p:cNvPr id="171" name="Google Shape;171;p19"/>
          <p:cNvPicPr preferRelativeResize="0"/>
          <p:nvPr/>
        </p:nvPicPr>
        <p:blipFill>
          <a:blip r:embed="rId6">
            <a:alphaModFix/>
          </a:blip>
          <a:stretch>
            <a:fillRect/>
          </a:stretch>
        </p:blipFill>
        <p:spPr>
          <a:xfrm>
            <a:off x="149400" y="2057000"/>
            <a:ext cx="8845200" cy="2981800"/>
          </a:xfrm>
          <a:prstGeom prst="rect">
            <a:avLst/>
          </a:prstGeom>
          <a:noFill/>
          <a:ln cap="flat" cmpd="sng" w="19050">
            <a:solidFill>
              <a:schemeClr val="dk2"/>
            </a:solidFill>
            <a:prstDash val="solid"/>
            <a:round/>
            <a:headEnd len="sm" w="sm" type="none"/>
            <a:tailEnd len="sm" w="sm" type="none"/>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pic>
        <p:nvPicPr>
          <p:cNvPr id="176" name="Google Shape;176;p20"/>
          <p:cNvPicPr preferRelativeResize="0"/>
          <p:nvPr/>
        </p:nvPicPr>
        <p:blipFill>
          <a:blip r:embed="rId3">
            <a:alphaModFix/>
          </a:blip>
          <a:stretch>
            <a:fillRect/>
          </a:stretch>
        </p:blipFill>
        <p:spPr>
          <a:xfrm>
            <a:off x="7509175" y="88900"/>
            <a:ext cx="1562100" cy="366800"/>
          </a:xfrm>
          <a:prstGeom prst="rect">
            <a:avLst/>
          </a:prstGeom>
          <a:noFill/>
          <a:ln>
            <a:noFill/>
          </a:ln>
        </p:spPr>
      </p:pic>
      <p:sp>
        <p:nvSpPr>
          <p:cNvPr id="177" name="Google Shape;177;p20"/>
          <p:cNvSpPr txBox="1"/>
          <p:nvPr>
            <p:ph type="title"/>
          </p:nvPr>
        </p:nvSpPr>
        <p:spPr>
          <a:xfrm>
            <a:off x="54000" y="0"/>
            <a:ext cx="5499600" cy="572700"/>
          </a:xfrm>
          <a:prstGeom prst="rect">
            <a:avLst/>
          </a:prstGeom>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600"/>
              <a:t> Temporal Trends:</a:t>
            </a:r>
            <a:endParaRPr sz="2600"/>
          </a:p>
        </p:txBody>
      </p:sp>
      <p:sp>
        <p:nvSpPr>
          <p:cNvPr id="178" name="Google Shape;178;p20"/>
          <p:cNvSpPr txBox="1"/>
          <p:nvPr>
            <p:ph idx="1" type="body"/>
          </p:nvPr>
        </p:nvSpPr>
        <p:spPr>
          <a:xfrm>
            <a:off x="54000" y="2720550"/>
            <a:ext cx="9017400" cy="2366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179" name="Google Shape;179;p20"/>
          <p:cNvSpPr/>
          <p:nvPr/>
        </p:nvSpPr>
        <p:spPr>
          <a:xfrm>
            <a:off x="133900" y="572700"/>
            <a:ext cx="8845200" cy="1745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layfair Display"/>
              <a:ea typeface="Playfair Display"/>
              <a:cs typeface="Playfair Display"/>
              <a:sym typeface="Playfair Display"/>
            </a:endParaRPr>
          </a:p>
        </p:txBody>
      </p:sp>
      <p:pic>
        <p:nvPicPr>
          <p:cNvPr id="180" name="Google Shape;180;p20"/>
          <p:cNvPicPr preferRelativeResize="0"/>
          <p:nvPr/>
        </p:nvPicPr>
        <p:blipFill>
          <a:blip r:embed="rId4">
            <a:alphaModFix/>
          </a:blip>
          <a:stretch>
            <a:fillRect/>
          </a:stretch>
        </p:blipFill>
        <p:spPr>
          <a:xfrm>
            <a:off x="47863" y="514200"/>
            <a:ext cx="9017274" cy="2147850"/>
          </a:xfrm>
          <a:prstGeom prst="rect">
            <a:avLst/>
          </a:prstGeom>
          <a:noFill/>
          <a:ln cap="flat" cmpd="sng" w="19050">
            <a:solidFill>
              <a:schemeClr val="dk2"/>
            </a:solidFill>
            <a:prstDash val="solid"/>
            <a:round/>
            <a:headEnd len="sm" w="sm" type="none"/>
            <a:tailEnd len="sm" w="sm" type="none"/>
          </a:ln>
        </p:spPr>
      </p:pic>
      <p:pic>
        <p:nvPicPr>
          <p:cNvPr id="181" name="Google Shape;181;p20"/>
          <p:cNvPicPr preferRelativeResize="0"/>
          <p:nvPr/>
        </p:nvPicPr>
        <p:blipFill>
          <a:blip r:embed="rId5">
            <a:alphaModFix/>
          </a:blip>
          <a:stretch>
            <a:fillRect/>
          </a:stretch>
        </p:blipFill>
        <p:spPr>
          <a:xfrm>
            <a:off x="54075" y="2662050"/>
            <a:ext cx="9017250" cy="2481450"/>
          </a:xfrm>
          <a:prstGeom prst="rect">
            <a:avLst/>
          </a:prstGeom>
          <a:noFill/>
          <a:ln cap="flat" cmpd="sng" w="19050">
            <a:solidFill>
              <a:schemeClr val="dk2"/>
            </a:solidFill>
            <a:prstDash val="solid"/>
            <a:round/>
            <a:headEnd len="sm" w="sm" type="none"/>
            <a:tailEnd len="sm" w="sm" type="none"/>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pic>
        <p:nvPicPr>
          <p:cNvPr id="186" name="Google Shape;186;p21"/>
          <p:cNvPicPr preferRelativeResize="0"/>
          <p:nvPr/>
        </p:nvPicPr>
        <p:blipFill>
          <a:blip r:embed="rId3">
            <a:alphaModFix/>
          </a:blip>
          <a:stretch>
            <a:fillRect/>
          </a:stretch>
        </p:blipFill>
        <p:spPr>
          <a:xfrm>
            <a:off x="7509175" y="88900"/>
            <a:ext cx="1562100" cy="366800"/>
          </a:xfrm>
          <a:prstGeom prst="rect">
            <a:avLst/>
          </a:prstGeom>
          <a:noFill/>
          <a:ln>
            <a:noFill/>
          </a:ln>
        </p:spPr>
      </p:pic>
      <p:sp>
        <p:nvSpPr>
          <p:cNvPr id="187" name="Google Shape;187;p21"/>
          <p:cNvSpPr txBox="1"/>
          <p:nvPr>
            <p:ph type="title"/>
          </p:nvPr>
        </p:nvSpPr>
        <p:spPr>
          <a:xfrm>
            <a:off x="27600" y="-14050"/>
            <a:ext cx="5499600" cy="572700"/>
          </a:xfrm>
          <a:prstGeom prst="rect">
            <a:avLst/>
          </a:prstGeom>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400"/>
              <a:t>User Engagement Insights:</a:t>
            </a:r>
            <a:endParaRPr sz="2400"/>
          </a:p>
        </p:txBody>
      </p:sp>
      <p:sp>
        <p:nvSpPr>
          <p:cNvPr id="188" name="Google Shape;188;p21"/>
          <p:cNvSpPr/>
          <p:nvPr/>
        </p:nvSpPr>
        <p:spPr>
          <a:xfrm>
            <a:off x="133900" y="572700"/>
            <a:ext cx="8845200" cy="1745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layfair Display"/>
              <a:ea typeface="Playfair Display"/>
              <a:cs typeface="Playfair Display"/>
              <a:sym typeface="Playfair Display"/>
            </a:endParaRPr>
          </a:p>
        </p:txBody>
      </p:sp>
      <p:pic>
        <p:nvPicPr>
          <p:cNvPr id="189" name="Google Shape;189;p21"/>
          <p:cNvPicPr preferRelativeResize="0"/>
          <p:nvPr/>
        </p:nvPicPr>
        <p:blipFill rotWithShape="1">
          <a:blip r:embed="rId4">
            <a:alphaModFix/>
          </a:blip>
          <a:srcRect b="0" l="0" r="-816" t="0"/>
          <a:stretch/>
        </p:blipFill>
        <p:spPr>
          <a:xfrm>
            <a:off x="54000" y="510725"/>
            <a:ext cx="8986699" cy="2211050"/>
          </a:xfrm>
          <a:prstGeom prst="rect">
            <a:avLst/>
          </a:prstGeom>
          <a:noFill/>
          <a:ln cap="flat" cmpd="sng" w="19050">
            <a:solidFill>
              <a:schemeClr val="dk2"/>
            </a:solidFill>
            <a:prstDash val="solid"/>
            <a:round/>
            <a:headEnd len="sm" w="sm" type="none"/>
            <a:tailEnd len="sm" w="sm" type="none"/>
          </a:ln>
        </p:spPr>
      </p:pic>
      <p:pic>
        <p:nvPicPr>
          <p:cNvPr id="190" name="Google Shape;190;p21"/>
          <p:cNvPicPr preferRelativeResize="0"/>
          <p:nvPr/>
        </p:nvPicPr>
        <p:blipFill>
          <a:blip r:embed="rId5">
            <a:alphaModFix/>
          </a:blip>
          <a:stretch>
            <a:fillRect/>
          </a:stretch>
        </p:blipFill>
        <p:spPr>
          <a:xfrm>
            <a:off x="54000" y="2721775"/>
            <a:ext cx="8986700" cy="2421725"/>
          </a:xfrm>
          <a:prstGeom prst="rect">
            <a:avLst/>
          </a:prstGeom>
          <a:noFill/>
          <a:ln cap="flat" cmpd="sng" w="19050">
            <a:solidFill>
              <a:schemeClr val="dk2"/>
            </a:solidFill>
            <a:prstDash val="solid"/>
            <a:round/>
            <a:headEnd len="sm" w="sm" type="none"/>
            <a:tailEnd len="sm" w="sm" type="none"/>
          </a:ln>
        </p:spPr>
      </p:pic>
    </p:spTree>
  </p:cSld>
  <p:clrMapOvr>
    <a:masterClrMapping/>
  </p:clrMapOvr>
</p:sld>
</file>

<file path=ppt/theme/theme1.xml><?xml version="1.0" encoding="utf-8"?>
<a:theme xmlns:a="http://schemas.openxmlformats.org/drawingml/2006/main" xmlns:r="http://schemas.openxmlformats.org/officeDocument/2006/relationships" name="Pop">
  <a:themeElements>
    <a:clrScheme name="Pop">
      <a:dk1>
        <a:srgbClr val="F8E71C"/>
      </a:dk1>
      <a:lt1>
        <a:srgbClr val="FFFFFF"/>
      </a:lt1>
      <a:dk2>
        <a:srgbClr val="000000"/>
      </a:dk2>
      <a:lt2>
        <a:srgbClr val="D9D9D9"/>
      </a:lt2>
      <a:accent1>
        <a:srgbClr val="666666"/>
      </a:accent1>
      <a:accent2>
        <a:srgbClr val="483165"/>
      </a:accent2>
      <a:accent3>
        <a:srgbClr val="EB1E95"/>
      </a:accent3>
      <a:accent4>
        <a:srgbClr val="01AFD1"/>
      </a:accent4>
      <a:accent5>
        <a:srgbClr val="0F9D58"/>
      </a:accent5>
      <a:accent6>
        <a:srgbClr val="9C27B0"/>
      </a:accent6>
      <a:hlink>
        <a:srgbClr val="0F9D58"/>
      </a:hlink>
      <a:folHlink>
        <a:srgbClr val="0F9D5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