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75AA-22A9-4953-8BD7-C600CDD3DC0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079A-D467-4153-9008-6CAC7497F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Prolog Programming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48768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Facts :-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Facts are properties of objects , or relationships between objects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“SNU” has phone number 12345678 is written Prolog as 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phoneno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(msit,12345678).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should be noted that : </a:t>
            </a:r>
          </a:p>
          <a:p>
            <a:pPr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Names of properties/relationships begin with lower case letters.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relationship name appears as the first term</a:t>
            </a:r>
          </a:p>
          <a:p>
            <a:pPr algn="l"/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Objects appear as comma-separated arguments within parenthesis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Facts (Continued…)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period “.” must end a fact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Objects also begin with lowercase letters . They also can begin with digits (like 123…) and can be string of characters enclosed in quotes e.g.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pencil,”red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”).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phoneno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(msit,12345678). Is also called a predicate or clause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Syntax of a clause :-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“:-” means “if” or “is implied by” .Also called the neck symbol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left hand side of the neck is called the head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right hand side of the neck is called the body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“,” stands for and/conjunction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“;” stands for or/disjunction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A program consists of clauses . There are of three types . FACTS , RULES , QUERIES . A procedure is a set of clauses about the relation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Facts about a hypothetical Department of Physics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% teaches[X,Y] : person X teaches  the course Y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teaches(sudhir,course001).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teaches(tapas,course002).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teaches(pranab,course003).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% student[X,Y] : student X studies the course Y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studies(suparna,course001).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studies(santanu,course002).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Together these facts will form Prolog’s database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Rules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Consider the following cases which produces the general rule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teacher will guide a student if that student studies that very course id on which the teacher teaches 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Prolog this will be written as –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guide(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teacher,student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:-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teaches(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teacher,courseid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studies(student ,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courseid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Facts are unit clauses and rules are non – unit clauses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Variable names will start with a capital letter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Goal or Query -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Queries will be based on facts and rules . We can ask questions based on the stored information.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know if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Sudhir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teaches the course001 or not , then we ask : teaches(sudhi,course001).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Yes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In GNU Prolog the queries are terminated by “.”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also ask teaches(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sudhir,X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,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X=course001 . To answer this query the Prolog consults its database to see if this is a known fact or not 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of clause writing -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 :- Q ; R 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Can also be written as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P :- Q.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P :- R.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 :- Q , R ; S , T , U 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P :- (Q,R) ; (S,T,U).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can also be written as  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P :- Q,R 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P :- S,T,U.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Declarative Semantics and Procedural Semantics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declarative semantics of Prolog defines whether a goal is true with respect to a given program  , and if it is true  , for what instantiation of variables it is true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procedural semantics of Prolog is a procedure for satisfying the list of goals in the context of a given program . The procedure outputs the truth or falsity of the goal list and the corresponding instantiations of variables . The procedure automatically backtracks to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examine alternatives 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Family relationships in Prolog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Prolog is a symbolic language for symbolic ,non-numeric computation . It is specially well suited for solving problems that involve objects and relations between the objects .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arguments of relations can be concrete objects , or constants( such as bob 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sudhir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.. )  or general objects such as X , Y .  Objects of the first kind in our program are called atoms , objects of the second kind are called variables . </a:t>
            </a:r>
          </a:p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Questions to the system consist of one or </a:t>
            </a:r>
            <a:r>
              <a:rPr lang="en-US" sz="2000" smtClean="0">
                <a:latin typeface="Arial" pitchFamily="34" charset="0"/>
                <a:cs typeface="Arial" pitchFamily="34" charset="0"/>
              </a:rPr>
              <a:t>more goals 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638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Prolog Programming</vt:lpstr>
      <vt:lpstr>Facts (Continued…)</vt:lpstr>
      <vt:lpstr>Facts about a hypothetical Department of Physics</vt:lpstr>
      <vt:lpstr>Rules</vt:lpstr>
      <vt:lpstr>Goal or Query -</vt:lpstr>
      <vt:lpstr>Example of clause writing -</vt:lpstr>
      <vt:lpstr>Declarative Semantics and Procedural Semantics</vt:lpstr>
      <vt:lpstr>Family relationships in Prolog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 Programming</dc:title>
  <dc:creator>USER</dc:creator>
  <cp:lastModifiedBy>USER</cp:lastModifiedBy>
  <cp:revision>17</cp:revision>
  <dcterms:created xsi:type="dcterms:W3CDTF">2020-09-07T14:58:36Z</dcterms:created>
  <dcterms:modified xsi:type="dcterms:W3CDTF">2020-09-09T15:06:49Z</dcterms:modified>
</cp:coreProperties>
</file>