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16D02-B910-4656-8E4F-742919356A4F}" type="datetimeFigureOut">
              <a:rPr lang="en-IN" smtClean="0"/>
              <a:t>24-09-2020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655A0-83BC-4DA0-9883-C255E13436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573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16D02-B910-4656-8E4F-742919356A4F}" type="datetimeFigureOut">
              <a:rPr lang="en-IN" smtClean="0"/>
              <a:t>24-09-2020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655A0-83BC-4DA0-9883-C255E13436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18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16D02-B910-4656-8E4F-742919356A4F}" type="datetimeFigureOut">
              <a:rPr lang="en-IN" smtClean="0"/>
              <a:t>24-09-2020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655A0-83BC-4DA0-9883-C255E13436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590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16D02-B910-4656-8E4F-742919356A4F}" type="datetimeFigureOut">
              <a:rPr lang="en-IN" smtClean="0"/>
              <a:t>24-09-2020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655A0-83BC-4DA0-9883-C255E13436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857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16D02-B910-4656-8E4F-742919356A4F}" type="datetimeFigureOut">
              <a:rPr lang="en-IN" smtClean="0"/>
              <a:t>24-09-2020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655A0-83BC-4DA0-9883-C255E13436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1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16D02-B910-4656-8E4F-742919356A4F}" type="datetimeFigureOut">
              <a:rPr lang="en-IN" smtClean="0"/>
              <a:t>24-09-2020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655A0-83BC-4DA0-9883-C255E13436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3225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16D02-B910-4656-8E4F-742919356A4F}" type="datetimeFigureOut">
              <a:rPr lang="en-IN" smtClean="0"/>
              <a:t>24-09-2020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655A0-83BC-4DA0-9883-C255E13436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84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16D02-B910-4656-8E4F-742919356A4F}" type="datetimeFigureOut">
              <a:rPr lang="en-IN" smtClean="0"/>
              <a:t>24-09-2020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655A0-83BC-4DA0-9883-C255E13436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428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16D02-B910-4656-8E4F-742919356A4F}" type="datetimeFigureOut">
              <a:rPr lang="en-IN" smtClean="0"/>
              <a:t>24-09-2020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655A0-83BC-4DA0-9883-C255E13436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79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16D02-B910-4656-8E4F-742919356A4F}" type="datetimeFigureOut">
              <a:rPr lang="en-IN" smtClean="0"/>
              <a:t>24-09-2020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655A0-83BC-4DA0-9883-C255E13436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268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16D02-B910-4656-8E4F-742919356A4F}" type="datetimeFigureOut">
              <a:rPr lang="en-IN" smtClean="0"/>
              <a:t>24-09-2020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655A0-83BC-4DA0-9883-C255E13436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328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16D02-B910-4656-8E4F-742919356A4F}" type="datetimeFigureOut">
              <a:rPr lang="en-IN" smtClean="0"/>
              <a:t>24-09-2020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655A0-83BC-4DA0-9883-C255E13436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495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12700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IN" dirty="0" smtClean="0"/>
              <a:t> </a:t>
            </a:r>
            <a:r>
              <a:rPr lang="en-IN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Duality</a:t>
            </a:r>
            <a:endParaRPr lang="en-IN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en-IN" b="1" dirty="0" smtClean="0"/>
              <a:t>Find the dual of the following </a:t>
            </a:r>
          </a:p>
          <a:p>
            <a:r>
              <a:rPr lang="en-IN" b="1" dirty="0" smtClean="0"/>
              <a:t>Max z= 2x</a:t>
            </a:r>
            <a:r>
              <a:rPr lang="en-IN" b="1" baseline="-25000" dirty="0" smtClean="0"/>
              <a:t>1</a:t>
            </a:r>
            <a:r>
              <a:rPr lang="en-IN" b="1" dirty="0" smtClean="0"/>
              <a:t>+ 3x</a:t>
            </a:r>
            <a:r>
              <a:rPr lang="en-IN" b="1" baseline="-25000" dirty="0" smtClean="0"/>
              <a:t>2</a:t>
            </a:r>
            <a:r>
              <a:rPr lang="en-IN" b="1" dirty="0" smtClean="0"/>
              <a:t> +4x</a:t>
            </a:r>
            <a:r>
              <a:rPr lang="en-IN" b="1" baseline="-25000" dirty="0" smtClean="0"/>
              <a:t>3</a:t>
            </a:r>
          </a:p>
          <a:p>
            <a:r>
              <a:rPr lang="en-IN" b="1" dirty="0" smtClean="0"/>
              <a:t>Sub to,</a:t>
            </a:r>
          </a:p>
          <a:p>
            <a:r>
              <a:rPr lang="en-IN" b="1" dirty="0" smtClean="0"/>
              <a:t> x</a:t>
            </a:r>
            <a:r>
              <a:rPr lang="en-IN" b="1" baseline="-25000" dirty="0" smtClean="0"/>
              <a:t>1</a:t>
            </a:r>
            <a:r>
              <a:rPr lang="en-IN" b="1" dirty="0" smtClean="0"/>
              <a:t>-5x</a:t>
            </a:r>
            <a:r>
              <a:rPr lang="en-IN" b="1" baseline="-25000" dirty="0" smtClean="0"/>
              <a:t>2</a:t>
            </a:r>
            <a:r>
              <a:rPr lang="en-IN" b="1" dirty="0" smtClean="0"/>
              <a:t>+3x</a:t>
            </a:r>
            <a:r>
              <a:rPr lang="en-IN" b="1" baseline="-25000" dirty="0" smtClean="0"/>
              <a:t>3</a:t>
            </a:r>
            <a:r>
              <a:rPr lang="en-IN" b="1" dirty="0" smtClean="0"/>
              <a:t>=7</a:t>
            </a:r>
          </a:p>
          <a:p>
            <a:r>
              <a:rPr lang="en-IN" b="1" dirty="0" smtClean="0"/>
              <a:t>2x</a:t>
            </a:r>
            <a:r>
              <a:rPr lang="en-IN" b="1" baseline="-25000" dirty="0" smtClean="0"/>
              <a:t>1</a:t>
            </a:r>
            <a:r>
              <a:rPr lang="en-IN" b="1" dirty="0" smtClean="0"/>
              <a:t>-5x</a:t>
            </a:r>
            <a:r>
              <a:rPr lang="en-IN" b="1" baseline="-25000" dirty="0" smtClean="0"/>
              <a:t>2</a:t>
            </a:r>
            <a:r>
              <a:rPr lang="en-IN" b="1" dirty="0" smtClean="0"/>
              <a:t>≤ 3</a:t>
            </a:r>
          </a:p>
          <a:p>
            <a:r>
              <a:rPr lang="en-IN" b="1" dirty="0" smtClean="0"/>
              <a:t>3x</a:t>
            </a:r>
            <a:r>
              <a:rPr lang="en-IN" b="1" baseline="-25000" dirty="0" smtClean="0"/>
              <a:t>2</a:t>
            </a:r>
            <a:r>
              <a:rPr lang="en-IN" b="1" dirty="0" smtClean="0"/>
              <a:t>-x</a:t>
            </a:r>
            <a:r>
              <a:rPr lang="en-IN" b="1" baseline="-25000" dirty="0" smtClean="0"/>
              <a:t>3</a:t>
            </a:r>
            <a:r>
              <a:rPr lang="en-IN" b="1" dirty="0" smtClean="0"/>
              <a:t>≥5</a:t>
            </a:r>
          </a:p>
          <a:p>
            <a:pPr algn="just"/>
            <a:r>
              <a:rPr lang="en-IN" b="1" dirty="0"/>
              <a:t>x</a:t>
            </a:r>
            <a:r>
              <a:rPr lang="en-IN" b="1" baseline="-25000" dirty="0" smtClean="0"/>
              <a:t>1</a:t>
            </a:r>
            <a:r>
              <a:rPr lang="en-IN" b="1" dirty="0" smtClean="0"/>
              <a:t>, x</a:t>
            </a:r>
            <a:r>
              <a:rPr lang="en-IN" b="1" baseline="-25000" dirty="0" smtClean="0"/>
              <a:t>2</a:t>
            </a:r>
            <a:r>
              <a:rPr lang="en-IN" b="1" dirty="0" smtClean="0"/>
              <a:t>≥0 and x</a:t>
            </a:r>
            <a:r>
              <a:rPr lang="en-IN" b="1" baseline="-25000" dirty="0" smtClean="0"/>
              <a:t>3</a:t>
            </a:r>
            <a:r>
              <a:rPr lang="en-IN" b="1" dirty="0" smtClean="0"/>
              <a:t> is unrestricted in sign.</a:t>
            </a:r>
            <a:endParaRPr lang="en-IN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281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12700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IN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Min </a:t>
            </a:r>
            <a:r>
              <a:rPr lang="en-I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w=7(v1-v2) 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I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3v3-5v4</a:t>
            </a:r>
            <a:endParaRPr lang="en-I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Sub to,</a:t>
            </a:r>
          </a:p>
          <a:p>
            <a:r>
              <a:rPr lang="en-I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(v1-v2)+2v3</a:t>
            </a:r>
            <a:r>
              <a:rPr lang="en-IN" b="1" dirty="0" smtClean="0"/>
              <a:t> </a:t>
            </a:r>
            <a:r>
              <a:rPr lang="en-IN" b="1" dirty="0"/>
              <a:t>≥2</a:t>
            </a:r>
          </a:p>
          <a:p>
            <a:r>
              <a:rPr lang="en-IN" b="1" dirty="0"/>
              <a:t>-</a:t>
            </a:r>
            <a:r>
              <a:rPr lang="en-IN" b="1" dirty="0" smtClean="0"/>
              <a:t>5(v1-v2)-5v3 </a:t>
            </a:r>
            <a:r>
              <a:rPr lang="en-IN" b="1" dirty="0"/>
              <a:t>-</a:t>
            </a:r>
            <a:r>
              <a:rPr lang="en-IN" b="1" dirty="0" smtClean="0"/>
              <a:t>3v4 </a:t>
            </a:r>
            <a:r>
              <a:rPr lang="en-IN" b="1" dirty="0"/>
              <a:t>≥3</a:t>
            </a:r>
          </a:p>
          <a:p>
            <a:r>
              <a:rPr lang="en-IN" b="1" dirty="0" smtClean="0"/>
              <a:t>3(v1-v2)+v4=4</a:t>
            </a:r>
            <a:endParaRPr lang="en-IN" b="1" dirty="0"/>
          </a:p>
          <a:p>
            <a:r>
              <a:rPr lang="en-IN" b="1" dirty="0"/>
              <a:t>v1, v2, v3, v4 ≥0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107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12700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IN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Min </a:t>
            </a:r>
            <a:r>
              <a:rPr lang="en-I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w=7v’+3v3-5v4</a:t>
            </a:r>
            <a:endParaRPr lang="en-I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Sub to,</a:t>
            </a:r>
          </a:p>
          <a:p>
            <a:r>
              <a:rPr lang="en-I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v’+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2v3</a:t>
            </a:r>
            <a:r>
              <a:rPr lang="en-IN" b="1" dirty="0"/>
              <a:t> ≥2</a:t>
            </a:r>
          </a:p>
          <a:p>
            <a:r>
              <a:rPr lang="en-IN" b="1" dirty="0"/>
              <a:t>-</a:t>
            </a:r>
            <a:r>
              <a:rPr lang="en-IN" b="1" dirty="0" smtClean="0"/>
              <a:t>5v’-</a:t>
            </a:r>
            <a:r>
              <a:rPr lang="en-IN" b="1" dirty="0"/>
              <a:t>5v3 </a:t>
            </a:r>
            <a:r>
              <a:rPr lang="en-IN" b="1" dirty="0" smtClean="0"/>
              <a:t>-3v4 </a:t>
            </a:r>
            <a:r>
              <a:rPr lang="en-IN" b="1" dirty="0"/>
              <a:t>≥3</a:t>
            </a:r>
          </a:p>
          <a:p>
            <a:r>
              <a:rPr lang="en-IN" b="1" dirty="0" smtClean="0"/>
              <a:t>3v’+</a:t>
            </a:r>
            <a:r>
              <a:rPr lang="en-IN" b="1" dirty="0"/>
              <a:t>v4=4</a:t>
            </a:r>
          </a:p>
          <a:p>
            <a:r>
              <a:rPr lang="en-IN" b="1" dirty="0" smtClean="0"/>
              <a:t> </a:t>
            </a:r>
            <a:r>
              <a:rPr lang="en-IN" b="1" dirty="0"/>
              <a:t>v3, v4 ≥</a:t>
            </a:r>
            <a:r>
              <a:rPr lang="en-IN" b="1" dirty="0" smtClean="0"/>
              <a:t>0 and v’ is unrestricted in sign</a:t>
            </a:r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84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12700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IN" dirty="0" smtClean="0"/>
              <a:t> </a:t>
            </a:r>
            <a:r>
              <a:rPr lang="en-IN" b="1" i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IN" b="1" i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en-IN" b="1" dirty="0"/>
              <a:t>Max z= 2x</a:t>
            </a:r>
            <a:r>
              <a:rPr lang="en-IN" b="1" baseline="-25000" dirty="0"/>
              <a:t>1</a:t>
            </a:r>
            <a:r>
              <a:rPr lang="en-IN" b="1" dirty="0"/>
              <a:t>+ 3x</a:t>
            </a:r>
            <a:r>
              <a:rPr lang="en-IN" b="1" baseline="-25000" dirty="0"/>
              <a:t>2</a:t>
            </a:r>
            <a:r>
              <a:rPr lang="en-IN" b="1" dirty="0"/>
              <a:t> +</a:t>
            </a:r>
            <a:r>
              <a:rPr lang="en-IN" b="1" dirty="0" smtClean="0"/>
              <a:t>4(x</a:t>
            </a:r>
            <a:r>
              <a:rPr lang="en-IN" b="1" baseline="-25000" dirty="0" smtClean="0"/>
              <a:t>3</a:t>
            </a:r>
            <a:r>
              <a:rPr lang="en-IN" b="1" dirty="0" smtClean="0"/>
              <a:t>’- x</a:t>
            </a:r>
            <a:r>
              <a:rPr lang="en-IN" b="1" baseline="-25000" dirty="0" smtClean="0"/>
              <a:t>3</a:t>
            </a:r>
            <a:r>
              <a:rPr lang="en-IN" b="1" dirty="0" smtClean="0"/>
              <a:t>’’)</a:t>
            </a:r>
            <a:r>
              <a:rPr lang="en-IN" b="1" baseline="-25000" dirty="0" smtClean="0"/>
              <a:t> </a:t>
            </a:r>
            <a:endParaRPr lang="en-IN" b="1" baseline="-25000" dirty="0"/>
          </a:p>
          <a:p>
            <a:r>
              <a:rPr lang="en-IN" b="1" dirty="0"/>
              <a:t>Sub to,</a:t>
            </a:r>
          </a:p>
          <a:p>
            <a:r>
              <a:rPr lang="en-IN" b="1" dirty="0"/>
              <a:t> </a:t>
            </a:r>
            <a:r>
              <a:rPr lang="en-IN" b="1" dirty="0" smtClean="0"/>
              <a:t>x</a:t>
            </a:r>
            <a:r>
              <a:rPr lang="en-IN" b="1" baseline="-25000" dirty="0" smtClean="0"/>
              <a:t>1</a:t>
            </a:r>
            <a:r>
              <a:rPr lang="en-IN" b="1" dirty="0" smtClean="0"/>
              <a:t>-5x</a:t>
            </a:r>
            <a:r>
              <a:rPr lang="en-IN" b="1" baseline="-25000" dirty="0" smtClean="0"/>
              <a:t>2</a:t>
            </a:r>
            <a:r>
              <a:rPr lang="en-IN" b="1" dirty="0" smtClean="0"/>
              <a:t>+3</a:t>
            </a:r>
            <a:r>
              <a:rPr lang="en-IN" b="1" dirty="0"/>
              <a:t>(x</a:t>
            </a:r>
            <a:r>
              <a:rPr lang="en-IN" b="1" baseline="-25000" dirty="0"/>
              <a:t>3</a:t>
            </a:r>
            <a:r>
              <a:rPr lang="en-IN" b="1" dirty="0"/>
              <a:t>’- x</a:t>
            </a:r>
            <a:r>
              <a:rPr lang="en-IN" b="1" baseline="-25000" dirty="0"/>
              <a:t>3</a:t>
            </a:r>
            <a:r>
              <a:rPr lang="en-IN" b="1" dirty="0"/>
              <a:t>’’)</a:t>
            </a:r>
            <a:r>
              <a:rPr lang="en-IN" b="1" baseline="-25000" dirty="0"/>
              <a:t> </a:t>
            </a:r>
            <a:r>
              <a:rPr lang="en-IN" b="1" dirty="0" smtClean="0"/>
              <a:t>=7</a:t>
            </a:r>
            <a:endParaRPr lang="en-IN" b="1" dirty="0"/>
          </a:p>
          <a:p>
            <a:r>
              <a:rPr lang="en-IN" b="1" dirty="0"/>
              <a:t>2x</a:t>
            </a:r>
            <a:r>
              <a:rPr lang="en-IN" b="1" baseline="-25000" dirty="0"/>
              <a:t>1</a:t>
            </a:r>
            <a:r>
              <a:rPr lang="en-IN" b="1" dirty="0"/>
              <a:t>-5x</a:t>
            </a:r>
            <a:r>
              <a:rPr lang="en-IN" b="1" baseline="-25000" dirty="0"/>
              <a:t>2</a:t>
            </a:r>
            <a:r>
              <a:rPr lang="en-IN" b="1" dirty="0"/>
              <a:t>≤ 3</a:t>
            </a:r>
          </a:p>
          <a:p>
            <a:r>
              <a:rPr lang="en-IN" b="1" dirty="0" smtClean="0"/>
              <a:t>3x</a:t>
            </a:r>
            <a:r>
              <a:rPr lang="en-IN" b="1" baseline="-25000" dirty="0" smtClean="0"/>
              <a:t>2</a:t>
            </a:r>
            <a:r>
              <a:rPr lang="en-IN" b="1" dirty="0" smtClean="0"/>
              <a:t>-</a:t>
            </a:r>
            <a:r>
              <a:rPr lang="en-IN" b="1" dirty="0"/>
              <a:t>(x</a:t>
            </a:r>
            <a:r>
              <a:rPr lang="en-IN" b="1" baseline="-25000" dirty="0"/>
              <a:t>3</a:t>
            </a:r>
            <a:r>
              <a:rPr lang="en-IN" b="1" dirty="0"/>
              <a:t>’- x</a:t>
            </a:r>
            <a:r>
              <a:rPr lang="en-IN" b="1" baseline="-25000" dirty="0"/>
              <a:t>3</a:t>
            </a:r>
            <a:r>
              <a:rPr lang="en-IN" b="1" dirty="0"/>
              <a:t>’’)</a:t>
            </a:r>
            <a:r>
              <a:rPr lang="en-IN" b="1" baseline="-25000" dirty="0"/>
              <a:t> </a:t>
            </a:r>
            <a:r>
              <a:rPr lang="en-IN" b="1" dirty="0" smtClean="0"/>
              <a:t>≥</a:t>
            </a:r>
            <a:r>
              <a:rPr lang="en-IN" b="1" dirty="0"/>
              <a:t>5</a:t>
            </a:r>
          </a:p>
          <a:p>
            <a:pPr algn="just"/>
            <a:r>
              <a:rPr lang="en-IN" b="1" dirty="0"/>
              <a:t>x</a:t>
            </a:r>
            <a:r>
              <a:rPr lang="en-IN" b="1" baseline="-25000" dirty="0"/>
              <a:t>1</a:t>
            </a:r>
            <a:r>
              <a:rPr lang="en-IN" b="1" dirty="0"/>
              <a:t>, </a:t>
            </a:r>
            <a:r>
              <a:rPr lang="en-IN" b="1" dirty="0" smtClean="0"/>
              <a:t>x</a:t>
            </a:r>
            <a:r>
              <a:rPr lang="en-IN" b="1" baseline="-25000" dirty="0" smtClean="0"/>
              <a:t>2</a:t>
            </a:r>
            <a:r>
              <a:rPr lang="en-IN" b="1" dirty="0" smtClean="0"/>
              <a:t>,x</a:t>
            </a:r>
            <a:r>
              <a:rPr lang="en-IN" b="1" baseline="-25000" dirty="0" smtClean="0"/>
              <a:t>3</a:t>
            </a:r>
            <a:r>
              <a:rPr lang="en-IN" b="1" dirty="0" smtClean="0"/>
              <a:t>’, x</a:t>
            </a:r>
            <a:r>
              <a:rPr lang="en-IN" b="1" baseline="-25000" dirty="0" smtClean="0"/>
              <a:t>3</a:t>
            </a:r>
            <a:r>
              <a:rPr lang="en-IN" b="1" dirty="0" smtClean="0"/>
              <a:t>’’ ≥0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62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12700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IN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en-IN" b="1" dirty="0" smtClean="0"/>
              <a:t>Max z</a:t>
            </a:r>
            <a:r>
              <a:rPr lang="en-IN" b="1" dirty="0"/>
              <a:t>= 2x</a:t>
            </a:r>
            <a:r>
              <a:rPr lang="en-IN" b="1" baseline="-25000" dirty="0"/>
              <a:t>1</a:t>
            </a:r>
            <a:r>
              <a:rPr lang="en-IN" b="1" dirty="0"/>
              <a:t>+ 3x</a:t>
            </a:r>
            <a:r>
              <a:rPr lang="en-IN" b="1" baseline="-25000" dirty="0"/>
              <a:t>2</a:t>
            </a:r>
            <a:r>
              <a:rPr lang="en-IN" b="1" dirty="0"/>
              <a:t> +4(x</a:t>
            </a:r>
            <a:r>
              <a:rPr lang="en-IN" b="1" baseline="-25000" dirty="0"/>
              <a:t>3</a:t>
            </a:r>
            <a:r>
              <a:rPr lang="en-IN" b="1" dirty="0"/>
              <a:t>’- x</a:t>
            </a:r>
            <a:r>
              <a:rPr lang="en-IN" b="1" baseline="-25000" dirty="0"/>
              <a:t>3</a:t>
            </a:r>
            <a:r>
              <a:rPr lang="en-IN" b="1" dirty="0"/>
              <a:t>’’)</a:t>
            </a:r>
            <a:r>
              <a:rPr lang="en-IN" b="1" baseline="-25000" dirty="0"/>
              <a:t> </a:t>
            </a:r>
          </a:p>
          <a:p>
            <a:r>
              <a:rPr lang="en-IN" b="1" dirty="0"/>
              <a:t>Sub to,</a:t>
            </a:r>
          </a:p>
          <a:p>
            <a:r>
              <a:rPr lang="en-IN" b="1" dirty="0"/>
              <a:t> x</a:t>
            </a:r>
            <a:r>
              <a:rPr lang="en-IN" b="1" baseline="-25000" dirty="0"/>
              <a:t>1</a:t>
            </a:r>
            <a:r>
              <a:rPr lang="en-IN" b="1" dirty="0"/>
              <a:t>-5x</a:t>
            </a:r>
            <a:r>
              <a:rPr lang="en-IN" b="1" baseline="-25000" dirty="0"/>
              <a:t>2</a:t>
            </a:r>
            <a:r>
              <a:rPr lang="en-IN" b="1" dirty="0"/>
              <a:t>+3(x</a:t>
            </a:r>
            <a:r>
              <a:rPr lang="en-IN" b="1" baseline="-25000" dirty="0"/>
              <a:t>3</a:t>
            </a:r>
            <a:r>
              <a:rPr lang="en-IN" b="1" dirty="0"/>
              <a:t>’- x</a:t>
            </a:r>
            <a:r>
              <a:rPr lang="en-IN" b="1" baseline="-25000" dirty="0"/>
              <a:t>3</a:t>
            </a:r>
            <a:r>
              <a:rPr lang="en-IN" b="1" dirty="0" smtClean="0"/>
              <a:t>’’)</a:t>
            </a:r>
            <a:r>
              <a:rPr lang="en-IN" b="1" dirty="0"/>
              <a:t> ≤</a:t>
            </a:r>
            <a:r>
              <a:rPr lang="en-IN" b="1" baseline="-25000" dirty="0" smtClean="0"/>
              <a:t> </a:t>
            </a:r>
            <a:r>
              <a:rPr lang="en-IN" b="1" dirty="0" smtClean="0"/>
              <a:t>7</a:t>
            </a:r>
          </a:p>
          <a:p>
            <a:r>
              <a:rPr lang="en-IN" b="1" dirty="0"/>
              <a:t>x</a:t>
            </a:r>
            <a:r>
              <a:rPr lang="en-IN" b="1" baseline="-25000" dirty="0"/>
              <a:t>1</a:t>
            </a:r>
            <a:r>
              <a:rPr lang="en-IN" b="1" dirty="0"/>
              <a:t>-5x</a:t>
            </a:r>
            <a:r>
              <a:rPr lang="en-IN" b="1" baseline="-25000" dirty="0"/>
              <a:t>2</a:t>
            </a:r>
            <a:r>
              <a:rPr lang="en-IN" b="1" dirty="0"/>
              <a:t>+3(x</a:t>
            </a:r>
            <a:r>
              <a:rPr lang="en-IN" b="1" baseline="-25000" dirty="0"/>
              <a:t>3</a:t>
            </a:r>
            <a:r>
              <a:rPr lang="en-IN" b="1" dirty="0"/>
              <a:t>’- x</a:t>
            </a:r>
            <a:r>
              <a:rPr lang="en-IN" b="1" baseline="-25000" dirty="0"/>
              <a:t>3</a:t>
            </a:r>
            <a:r>
              <a:rPr lang="en-IN" b="1" dirty="0" smtClean="0"/>
              <a:t>’’)</a:t>
            </a:r>
            <a:r>
              <a:rPr lang="en-IN" b="1" dirty="0"/>
              <a:t> ≥</a:t>
            </a:r>
            <a:r>
              <a:rPr lang="en-IN" b="1" dirty="0" smtClean="0"/>
              <a:t> </a:t>
            </a:r>
            <a:r>
              <a:rPr lang="en-IN" b="1" baseline="-25000" dirty="0" smtClean="0"/>
              <a:t> </a:t>
            </a:r>
            <a:r>
              <a:rPr lang="en-IN" b="1" dirty="0" smtClean="0"/>
              <a:t>7</a:t>
            </a:r>
            <a:endParaRPr lang="en-IN" b="1" dirty="0"/>
          </a:p>
          <a:p>
            <a:r>
              <a:rPr lang="en-IN" b="1" dirty="0"/>
              <a:t>2x</a:t>
            </a:r>
            <a:r>
              <a:rPr lang="en-IN" b="1" baseline="-25000" dirty="0"/>
              <a:t>1</a:t>
            </a:r>
            <a:r>
              <a:rPr lang="en-IN" b="1" dirty="0"/>
              <a:t>-5x</a:t>
            </a:r>
            <a:r>
              <a:rPr lang="en-IN" b="1" baseline="-25000" dirty="0"/>
              <a:t>2</a:t>
            </a:r>
            <a:r>
              <a:rPr lang="en-IN" b="1" dirty="0"/>
              <a:t>≤ 3</a:t>
            </a:r>
          </a:p>
          <a:p>
            <a:r>
              <a:rPr lang="en-IN" b="1" dirty="0"/>
              <a:t>3x</a:t>
            </a:r>
            <a:r>
              <a:rPr lang="en-IN" b="1" baseline="-25000" dirty="0"/>
              <a:t>2</a:t>
            </a:r>
            <a:r>
              <a:rPr lang="en-IN" b="1" dirty="0"/>
              <a:t>-(x</a:t>
            </a:r>
            <a:r>
              <a:rPr lang="en-IN" b="1" baseline="-25000" dirty="0"/>
              <a:t>3</a:t>
            </a:r>
            <a:r>
              <a:rPr lang="en-IN" b="1" dirty="0"/>
              <a:t>’- x</a:t>
            </a:r>
            <a:r>
              <a:rPr lang="en-IN" b="1" baseline="-25000" dirty="0"/>
              <a:t>3</a:t>
            </a:r>
            <a:r>
              <a:rPr lang="en-IN" b="1" dirty="0"/>
              <a:t>’’)</a:t>
            </a:r>
            <a:r>
              <a:rPr lang="en-IN" b="1" baseline="-25000" dirty="0"/>
              <a:t> </a:t>
            </a:r>
            <a:r>
              <a:rPr lang="en-IN" b="1" dirty="0" smtClean="0"/>
              <a:t>≥5</a:t>
            </a:r>
            <a:endParaRPr lang="en-IN" b="1" dirty="0"/>
          </a:p>
          <a:p>
            <a:pPr algn="just"/>
            <a:r>
              <a:rPr lang="en-IN" b="1" dirty="0"/>
              <a:t>x</a:t>
            </a:r>
            <a:r>
              <a:rPr lang="en-IN" b="1" baseline="-25000" dirty="0"/>
              <a:t>1</a:t>
            </a:r>
            <a:r>
              <a:rPr lang="en-IN" b="1" dirty="0"/>
              <a:t>, x</a:t>
            </a:r>
            <a:r>
              <a:rPr lang="en-IN" b="1" baseline="-25000" dirty="0"/>
              <a:t>2</a:t>
            </a:r>
            <a:r>
              <a:rPr lang="en-IN" b="1" dirty="0"/>
              <a:t>,x</a:t>
            </a:r>
            <a:r>
              <a:rPr lang="en-IN" b="1" baseline="-25000" dirty="0"/>
              <a:t>3</a:t>
            </a:r>
            <a:r>
              <a:rPr lang="en-IN" b="1" dirty="0"/>
              <a:t>’, x</a:t>
            </a:r>
            <a:r>
              <a:rPr lang="en-IN" b="1" baseline="-25000" dirty="0"/>
              <a:t>3</a:t>
            </a:r>
            <a:r>
              <a:rPr lang="en-IN" b="1" dirty="0"/>
              <a:t>’’ ≥0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61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12700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IN" b="1" i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en-IN" b="1" dirty="0"/>
              <a:t>Max z= 2x</a:t>
            </a:r>
            <a:r>
              <a:rPr lang="en-IN" b="1" baseline="-25000" dirty="0"/>
              <a:t>1</a:t>
            </a:r>
            <a:r>
              <a:rPr lang="en-IN" b="1" dirty="0"/>
              <a:t>+ 3x</a:t>
            </a:r>
            <a:r>
              <a:rPr lang="en-IN" b="1" baseline="-25000" dirty="0"/>
              <a:t>2</a:t>
            </a:r>
            <a:r>
              <a:rPr lang="en-IN" b="1" dirty="0"/>
              <a:t> +4(x</a:t>
            </a:r>
            <a:r>
              <a:rPr lang="en-IN" b="1" baseline="-25000" dirty="0"/>
              <a:t>3</a:t>
            </a:r>
            <a:r>
              <a:rPr lang="en-IN" b="1" dirty="0"/>
              <a:t>’- x</a:t>
            </a:r>
            <a:r>
              <a:rPr lang="en-IN" b="1" baseline="-25000" dirty="0"/>
              <a:t>3</a:t>
            </a:r>
            <a:r>
              <a:rPr lang="en-IN" b="1" dirty="0"/>
              <a:t>’’)</a:t>
            </a:r>
            <a:r>
              <a:rPr lang="en-IN" b="1" baseline="-25000" dirty="0"/>
              <a:t> </a:t>
            </a:r>
          </a:p>
          <a:p>
            <a:r>
              <a:rPr lang="en-IN" b="1" dirty="0"/>
              <a:t>Sub to,</a:t>
            </a:r>
          </a:p>
          <a:p>
            <a:r>
              <a:rPr lang="en-IN" b="1" dirty="0"/>
              <a:t> x</a:t>
            </a:r>
            <a:r>
              <a:rPr lang="en-IN" b="1" baseline="-25000" dirty="0"/>
              <a:t>1</a:t>
            </a:r>
            <a:r>
              <a:rPr lang="en-IN" b="1" dirty="0"/>
              <a:t>-5x</a:t>
            </a:r>
            <a:r>
              <a:rPr lang="en-IN" b="1" baseline="-25000" dirty="0"/>
              <a:t>2</a:t>
            </a:r>
            <a:r>
              <a:rPr lang="en-IN" b="1" dirty="0"/>
              <a:t>+3(x</a:t>
            </a:r>
            <a:r>
              <a:rPr lang="en-IN" b="1" baseline="-25000" dirty="0"/>
              <a:t>3</a:t>
            </a:r>
            <a:r>
              <a:rPr lang="en-IN" b="1" dirty="0"/>
              <a:t>’- x</a:t>
            </a:r>
            <a:r>
              <a:rPr lang="en-IN" b="1" baseline="-25000" dirty="0"/>
              <a:t>3</a:t>
            </a:r>
            <a:r>
              <a:rPr lang="en-IN" b="1" dirty="0"/>
              <a:t>’’) ≤</a:t>
            </a:r>
            <a:r>
              <a:rPr lang="en-IN" b="1" baseline="-25000" dirty="0"/>
              <a:t> </a:t>
            </a:r>
            <a:r>
              <a:rPr lang="en-IN" b="1" dirty="0"/>
              <a:t>7</a:t>
            </a:r>
          </a:p>
          <a:p>
            <a:r>
              <a:rPr lang="en-IN" b="1" dirty="0" smtClean="0"/>
              <a:t>-x</a:t>
            </a:r>
            <a:r>
              <a:rPr lang="en-IN" b="1" baseline="-25000" dirty="0" smtClean="0"/>
              <a:t>1</a:t>
            </a:r>
            <a:r>
              <a:rPr lang="en-IN" b="1" dirty="0" smtClean="0"/>
              <a:t>+5x</a:t>
            </a:r>
            <a:r>
              <a:rPr lang="en-IN" b="1" baseline="-25000" dirty="0" smtClean="0"/>
              <a:t>2</a:t>
            </a:r>
            <a:r>
              <a:rPr lang="en-IN" b="1" dirty="0"/>
              <a:t>-</a:t>
            </a:r>
            <a:r>
              <a:rPr lang="en-IN" b="1" dirty="0" smtClean="0"/>
              <a:t>3(x</a:t>
            </a:r>
            <a:r>
              <a:rPr lang="en-IN" b="1" baseline="-25000" dirty="0" smtClean="0"/>
              <a:t>3</a:t>
            </a:r>
            <a:r>
              <a:rPr lang="en-IN" b="1" dirty="0"/>
              <a:t>’- x</a:t>
            </a:r>
            <a:r>
              <a:rPr lang="en-IN" b="1" baseline="-25000" dirty="0"/>
              <a:t>3</a:t>
            </a:r>
            <a:r>
              <a:rPr lang="en-IN" b="1" dirty="0"/>
              <a:t>’’) </a:t>
            </a:r>
            <a:r>
              <a:rPr lang="en-IN" b="1" dirty="0" smtClean="0"/>
              <a:t>≤ -7</a:t>
            </a:r>
            <a:endParaRPr lang="en-IN" b="1" dirty="0"/>
          </a:p>
          <a:p>
            <a:r>
              <a:rPr lang="en-IN" b="1" dirty="0"/>
              <a:t>2x</a:t>
            </a:r>
            <a:r>
              <a:rPr lang="en-IN" b="1" baseline="-25000" dirty="0"/>
              <a:t>1</a:t>
            </a:r>
            <a:r>
              <a:rPr lang="en-IN" b="1" dirty="0"/>
              <a:t>-5x</a:t>
            </a:r>
            <a:r>
              <a:rPr lang="en-IN" b="1" baseline="-25000" dirty="0"/>
              <a:t>2</a:t>
            </a:r>
            <a:r>
              <a:rPr lang="en-IN" b="1" dirty="0"/>
              <a:t>≤ 3</a:t>
            </a:r>
          </a:p>
          <a:p>
            <a:r>
              <a:rPr lang="en-IN" b="1" dirty="0" smtClean="0"/>
              <a:t>-3x</a:t>
            </a:r>
            <a:r>
              <a:rPr lang="en-IN" b="1" baseline="-25000" dirty="0" smtClean="0"/>
              <a:t>2</a:t>
            </a:r>
            <a:r>
              <a:rPr lang="en-IN" b="1" dirty="0"/>
              <a:t>+</a:t>
            </a:r>
            <a:r>
              <a:rPr lang="en-IN" b="1" dirty="0" smtClean="0"/>
              <a:t>(x</a:t>
            </a:r>
            <a:r>
              <a:rPr lang="en-IN" b="1" baseline="-25000" dirty="0" smtClean="0"/>
              <a:t>3</a:t>
            </a:r>
            <a:r>
              <a:rPr lang="en-IN" b="1" dirty="0"/>
              <a:t>’- x</a:t>
            </a:r>
            <a:r>
              <a:rPr lang="en-IN" b="1" baseline="-25000" dirty="0"/>
              <a:t>3</a:t>
            </a:r>
            <a:r>
              <a:rPr lang="en-IN" b="1" dirty="0"/>
              <a:t>’’)</a:t>
            </a:r>
            <a:r>
              <a:rPr lang="en-IN" b="1" baseline="-25000" dirty="0"/>
              <a:t> </a:t>
            </a:r>
            <a:r>
              <a:rPr lang="en-IN" b="1" dirty="0"/>
              <a:t>≤ </a:t>
            </a:r>
            <a:r>
              <a:rPr lang="en-IN" b="1" dirty="0" smtClean="0"/>
              <a:t>-5</a:t>
            </a:r>
            <a:endParaRPr lang="en-IN" b="1" dirty="0"/>
          </a:p>
          <a:p>
            <a:pPr algn="just"/>
            <a:r>
              <a:rPr lang="en-IN" b="1" dirty="0"/>
              <a:t>x</a:t>
            </a:r>
            <a:r>
              <a:rPr lang="en-IN" b="1" baseline="-25000" dirty="0"/>
              <a:t>1</a:t>
            </a:r>
            <a:r>
              <a:rPr lang="en-IN" b="1" dirty="0"/>
              <a:t>, x</a:t>
            </a:r>
            <a:r>
              <a:rPr lang="en-IN" b="1" baseline="-25000" dirty="0"/>
              <a:t>2</a:t>
            </a:r>
            <a:r>
              <a:rPr lang="en-IN" b="1" dirty="0"/>
              <a:t>,x</a:t>
            </a:r>
            <a:r>
              <a:rPr lang="en-IN" b="1" baseline="-25000" dirty="0"/>
              <a:t>3</a:t>
            </a:r>
            <a:r>
              <a:rPr lang="en-IN" b="1" dirty="0"/>
              <a:t>’, x</a:t>
            </a:r>
            <a:r>
              <a:rPr lang="en-IN" b="1" baseline="-25000" dirty="0"/>
              <a:t>3</a:t>
            </a:r>
            <a:r>
              <a:rPr lang="en-IN" b="1" dirty="0"/>
              <a:t>’’ ≥0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619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12700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IN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ln w="12700">
                <a:solidFill>
                  <a:schemeClr val="tx1"/>
                </a:solidFill>
              </a:ln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IN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Max z=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I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e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e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′′</m:t>
                            </m:r>
                          </m:e>
                        </m:eqArr>
                      </m:e>
                    </m:d>
                  </m:oMath>
                </a14:m>
                <a:endParaRPr lang="en-IN" b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IN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C                  X</a:t>
                </a:r>
              </a:p>
              <a:p>
                <a:pPr marL="0" indent="0">
                  <a:buNone/>
                </a:pPr>
                <a:r>
                  <a:rPr lang="en-IN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Sub </a:t>
                </a:r>
                <a:r>
                  <a:rPr lang="en-IN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to,</a:t>
                </a:r>
              </a:p>
              <a:p>
                <a:pPr marL="0" indent="0">
                  <a:buNone/>
                </a:pPr>
                <a:r>
                  <a:rPr lang="en-IN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𝟓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</m:e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𝟓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</m:e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𝟓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e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e>
                        </m:eqArr>
                      </m:e>
                    </m:d>
                  </m:oMath>
                </a14:m>
                <a:r>
                  <a:rPr lang="en-IN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×  X=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e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e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′′</m:t>
                            </m:r>
                          </m:e>
                        </m:eqArr>
                      </m:e>
                    </m:d>
                  </m:oMath>
                </a14:m>
                <a:r>
                  <a:rPr lang="en-IN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IN" b="1" dirty="0"/>
                  <a:t>≤ </a:t>
                </a:r>
                <a:r>
                  <a:rPr lang="en-IN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N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IN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𝟕</m:t>
                            </m:r>
                          </m:e>
                          <m:e>
                            <m:r>
                              <a:rPr lang="en-IN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𝟕</m:t>
                            </m:r>
                          </m:e>
                          <m:e>
                            <m:r>
                              <a:rPr lang="en-IN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</m:e>
                          <m:e>
                            <m:r>
                              <a:rPr lang="en-IN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𝟓</m:t>
                            </m:r>
                          </m:e>
                        </m:eqArr>
                      </m:e>
                    </m:d>
                  </m:oMath>
                </a14:m>
                <a:endParaRPr lang="en-IN" b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b="1" dirty="0"/>
                  <a:t>x</a:t>
                </a:r>
                <a:r>
                  <a:rPr lang="en-IN" b="1" baseline="-25000" dirty="0"/>
                  <a:t>1</a:t>
                </a:r>
                <a:r>
                  <a:rPr lang="en-IN" b="1" dirty="0"/>
                  <a:t>, x</a:t>
                </a:r>
                <a:r>
                  <a:rPr lang="en-IN" b="1" baseline="-25000" dirty="0"/>
                  <a:t>2</a:t>
                </a:r>
                <a:r>
                  <a:rPr lang="en-IN" b="1" dirty="0"/>
                  <a:t>,x</a:t>
                </a:r>
                <a:r>
                  <a:rPr lang="en-IN" b="1" baseline="-25000" dirty="0"/>
                  <a:t>3</a:t>
                </a:r>
                <a:r>
                  <a:rPr lang="en-IN" b="1" dirty="0"/>
                  <a:t>’, x</a:t>
                </a:r>
                <a:r>
                  <a:rPr lang="en-IN" b="1" baseline="-25000" dirty="0"/>
                  <a:t>3</a:t>
                </a:r>
                <a:r>
                  <a:rPr lang="en-IN" b="1" dirty="0"/>
                  <a:t>’’ ≥0</a:t>
                </a: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8" t="-293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45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12700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IN" dirty="0" smtClean="0"/>
              <a:t> </a:t>
            </a:r>
            <a:r>
              <a:rPr lang="en-IN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ln w="12700">
                <a:solidFill>
                  <a:schemeClr val="tx1"/>
                </a:solidFill>
              </a:ln>
            </p:spPr>
            <p:txBody>
              <a:bodyPr>
                <a:normAutofit fontScale="77500" lnSpcReduction="20000"/>
              </a:bodyPr>
              <a:lstStyle/>
              <a:p>
                <a:r>
                  <a:rPr lang="en-IN" dirty="0" smtClean="0"/>
                  <a:t>The duality</a:t>
                </a:r>
              </a:p>
              <a:p>
                <a:r>
                  <a:rPr lang="en-IN" dirty="0" smtClean="0"/>
                  <a:t>Min w=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7 −7 3− 5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eqArr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/>
                  <a:t> </a:t>
                </a:r>
                <a:r>
                  <a:rPr lang="en-IN" dirty="0" smtClean="0"/>
                  <a:t>                     b’                  v</a:t>
                </a:r>
              </a:p>
              <a:p>
                <a:r>
                  <a:rPr lang="en-IN" dirty="0" smtClean="0"/>
                  <a:t>Sub to</a:t>
                </a:r>
              </a:p>
              <a:p>
                <a:pPr marL="0" indent="0">
                  <a:buNone/>
                </a:pPr>
                <a:endParaRPr lang="en-IN" dirty="0" smtClean="0"/>
              </a:p>
              <a:p>
                <a:r>
                  <a:rPr lang="en-IN" dirty="0" smtClean="0"/>
                  <a:t>A’=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1−1    2     0</m:t>
                            </m:r>
                          </m:e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−5     5 −5 −3</m:t>
                            </m:r>
                          </m:e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3 −3      0    1</m:t>
                            </m:r>
                          </m:e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−3    3       0 −1</m:t>
                            </m:r>
                          </m:e>
                        </m:eqArr>
                      </m:e>
                    </m:d>
                  </m:oMath>
                </a14:m>
                <a:r>
                  <a:rPr lang="en-IN" dirty="0" smtClean="0"/>
                  <a:t> V=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eqArr>
                      </m:e>
                    </m:d>
                  </m:oMath>
                </a14:m>
                <a:r>
                  <a:rPr lang="en-IN" dirty="0" smtClean="0"/>
                  <a:t> </a:t>
                </a:r>
                <a:r>
                  <a:rPr lang="en-IN" dirty="0" smtClean="0"/>
                  <a:t>≥ </a:t>
                </a:r>
                <a:r>
                  <a:rPr lang="en-IN" dirty="0" smtClean="0"/>
                  <a:t>C’=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</m:eqArr>
                      </m:e>
                    </m:d>
                  </m:oMath>
                </a14:m>
                <a:r>
                  <a:rPr lang="en-IN" dirty="0" smtClean="0"/>
                  <a:t> </a:t>
                </a:r>
              </a:p>
              <a:p>
                <a:endParaRPr lang="en-IN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IN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v1, v2, v3, v4</a:t>
                </a:r>
                <a:r>
                  <a:rPr lang="en-IN" b="1" dirty="0"/>
                  <a:t> ≥0</a:t>
                </a:r>
                <a:endParaRPr lang="en-IN" dirty="0"/>
              </a:p>
              <a:p>
                <a:endParaRPr lang="en-I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7" t="-265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159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12700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IN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en-I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Min w=7v1-7v2 +3v3-5v4</a:t>
            </a:r>
          </a:p>
          <a:p>
            <a:r>
              <a:rPr lang="en-I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Sub to,</a:t>
            </a:r>
          </a:p>
          <a:p>
            <a:r>
              <a:rPr lang="en-I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v1-v2+2v3</a:t>
            </a:r>
            <a:r>
              <a:rPr lang="en-IN" b="1" dirty="0"/>
              <a:t> </a:t>
            </a:r>
            <a:r>
              <a:rPr lang="en-IN" b="1" dirty="0" smtClean="0"/>
              <a:t>≥2</a:t>
            </a:r>
          </a:p>
          <a:p>
            <a:r>
              <a:rPr lang="en-IN" b="1" dirty="0" smtClean="0"/>
              <a:t>-5v1+5v2-5v3 -3v4 ≥3</a:t>
            </a:r>
          </a:p>
          <a:p>
            <a:r>
              <a:rPr lang="en-IN" b="1" dirty="0" smtClean="0"/>
              <a:t>3v1-3v2+v4</a:t>
            </a:r>
            <a:r>
              <a:rPr lang="en-IN" b="1" dirty="0"/>
              <a:t> </a:t>
            </a:r>
            <a:r>
              <a:rPr lang="en-IN" b="1" dirty="0" smtClean="0"/>
              <a:t>≥4</a:t>
            </a:r>
          </a:p>
          <a:p>
            <a:r>
              <a:rPr lang="en-IN" b="1" dirty="0" smtClean="0"/>
              <a:t>-3v1+3v2-v4</a:t>
            </a:r>
            <a:r>
              <a:rPr lang="en-IN" b="1" dirty="0"/>
              <a:t> </a:t>
            </a:r>
            <a:r>
              <a:rPr lang="en-IN" b="1" dirty="0" smtClean="0"/>
              <a:t>≥-4</a:t>
            </a:r>
          </a:p>
          <a:p>
            <a:endParaRPr lang="en-IN" b="1" dirty="0" smtClean="0"/>
          </a:p>
          <a:p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v1, v2, v3, v4</a:t>
            </a:r>
            <a:r>
              <a:rPr lang="en-IN" b="1" dirty="0"/>
              <a:t> ≥0</a:t>
            </a:r>
            <a:endParaRPr lang="en-IN" dirty="0"/>
          </a:p>
          <a:p>
            <a:endParaRPr lang="en-IN" b="1" dirty="0" smtClean="0"/>
          </a:p>
          <a:p>
            <a:endParaRPr lang="en-IN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I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15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12700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IN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en-I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Min w=7v1-7v2 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I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3v3-5v4</a:t>
            </a:r>
          </a:p>
          <a:p>
            <a:r>
              <a:rPr lang="en-I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Sub to,</a:t>
            </a:r>
          </a:p>
          <a:p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v1-v2+2v3</a:t>
            </a:r>
            <a:r>
              <a:rPr lang="en-IN" b="1" dirty="0"/>
              <a:t> ≥2</a:t>
            </a:r>
          </a:p>
          <a:p>
            <a:r>
              <a:rPr lang="en-IN" b="1" dirty="0"/>
              <a:t>-5v1+5v2-5v3 </a:t>
            </a:r>
            <a:r>
              <a:rPr lang="en-IN" b="1" dirty="0" smtClean="0"/>
              <a:t>-3v4 </a:t>
            </a:r>
            <a:r>
              <a:rPr lang="en-IN" b="1" dirty="0"/>
              <a:t>≥3</a:t>
            </a:r>
          </a:p>
          <a:p>
            <a:r>
              <a:rPr lang="en-IN" b="1" dirty="0"/>
              <a:t>3v1-3v2+v4 ≥4</a:t>
            </a:r>
          </a:p>
          <a:p>
            <a:r>
              <a:rPr lang="en-IN" b="1" dirty="0" smtClean="0"/>
              <a:t>3v1-3v2+v4</a:t>
            </a:r>
            <a:r>
              <a:rPr lang="en-IN" b="1" dirty="0"/>
              <a:t> ≤</a:t>
            </a:r>
            <a:r>
              <a:rPr lang="en-IN" b="1" dirty="0" smtClean="0"/>
              <a:t> 4</a:t>
            </a:r>
          </a:p>
          <a:p>
            <a:r>
              <a:rPr lang="en-IN" b="1" dirty="0"/>
              <a:t>v</a:t>
            </a:r>
            <a:r>
              <a:rPr lang="en-IN" b="1" dirty="0" smtClean="0"/>
              <a:t>1, v2, v3, v4</a:t>
            </a:r>
            <a:r>
              <a:rPr lang="en-IN" b="1" dirty="0"/>
              <a:t> </a:t>
            </a:r>
            <a:r>
              <a:rPr lang="en-IN" b="1" dirty="0" smtClean="0"/>
              <a:t>≥0</a:t>
            </a:r>
            <a:endParaRPr lang="en-IN" b="1" dirty="0"/>
          </a:p>
          <a:p>
            <a:endParaRPr lang="en-IN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41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12700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IN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12700">
            <a:solidFill>
              <a:schemeClr val="tx1"/>
            </a:solidFill>
          </a:ln>
        </p:spPr>
        <p:txBody>
          <a:bodyPr/>
          <a:lstStyle/>
          <a:p>
            <a:endParaRPr lang="en-IN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Min w=7v1-7v2 +</a:t>
            </a:r>
            <a:r>
              <a:rPr lang="en-I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3v3-5v4</a:t>
            </a:r>
            <a:endParaRPr lang="en-I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I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Sub 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to,</a:t>
            </a:r>
          </a:p>
          <a:p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v1-v2+2v3</a:t>
            </a:r>
            <a:r>
              <a:rPr lang="en-IN" b="1" dirty="0"/>
              <a:t> ≥2</a:t>
            </a:r>
          </a:p>
          <a:p>
            <a:r>
              <a:rPr lang="en-IN" b="1" dirty="0"/>
              <a:t>-5v1+5v2-5v3 +3v4 ≥</a:t>
            </a:r>
            <a:r>
              <a:rPr lang="en-IN" b="1" dirty="0" smtClean="0"/>
              <a:t>3</a:t>
            </a:r>
          </a:p>
          <a:p>
            <a:r>
              <a:rPr lang="en-IN" b="1" dirty="0" smtClean="0"/>
              <a:t>3v1-3v2+v4=4</a:t>
            </a:r>
          </a:p>
          <a:p>
            <a:r>
              <a:rPr lang="en-IN" b="1" dirty="0"/>
              <a:t>v1, v2, v3, v4 ≥0</a:t>
            </a:r>
          </a:p>
          <a:p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916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363</Words>
  <Application>Microsoft Office PowerPoint</Application>
  <PresentationFormat>Widescreen</PresentationFormat>
  <Paragraphs>86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Times New Roman</vt:lpstr>
      <vt:lpstr>Office Theme</vt:lpstr>
      <vt:lpstr> Duality</vt:lpstr>
      <vt:lpstr> Solution</vt:lpstr>
      <vt:lpstr>Solution</vt:lpstr>
      <vt:lpstr>             Solution</vt:lpstr>
      <vt:lpstr>Solution</vt:lpstr>
      <vt:lpstr> Solution</vt:lpstr>
      <vt:lpstr>Solution</vt:lpstr>
      <vt:lpstr>Solution</vt:lpstr>
      <vt:lpstr>Solution</vt:lpstr>
      <vt:lpstr>Solution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21</cp:revision>
  <dcterms:created xsi:type="dcterms:W3CDTF">2020-09-14T16:40:17Z</dcterms:created>
  <dcterms:modified xsi:type="dcterms:W3CDTF">2020-09-24T07:00:14Z</dcterms:modified>
</cp:coreProperties>
</file>