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1AD-DE07-43D3-8100-060001C0AF2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1A88-2C9C-4535-94E8-DD7D982C0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2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1AD-DE07-43D3-8100-060001C0AF2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1A88-2C9C-4535-94E8-DD7D982C0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9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1AD-DE07-43D3-8100-060001C0AF2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1A88-2C9C-4535-94E8-DD7D982C0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7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1AD-DE07-43D3-8100-060001C0AF2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1A88-2C9C-4535-94E8-DD7D982C0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6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1AD-DE07-43D3-8100-060001C0AF2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1A88-2C9C-4535-94E8-DD7D982C0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8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1AD-DE07-43D3-8100-060001C0AF2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1A88-2C9C-4535-94E8-DD7D982C0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3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1AD-DE07-43D3-8100-060001C0AF2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1A88-2C9C-4535-94E8-DD7D982C0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5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1AD-DE07-43D3-8100-060001C0AF2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1A88-2C9C-4535-94E8-DD7D982C0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46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1AD-DE07-43D3-8100-060001C0AF2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1A88-2C9C-4535-94E8-DD7D982C0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66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1AD-DE07-43D3-8100-060001C0AF2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1A88-2C9C-4535-94E8-DD7D982C0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9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1AD-DE07-43D3-8100-060001C0AF2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1A88-2C9C-4535-94E8-DD7D982C0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62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11AD-DE07-43D3-8100-060001C0AF2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21A88-2C9C-4535-94E8-DD7D982C0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00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IN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 hens can be bought for Rs. 2 and young hens can be bought Rs. 5 each. The old hens lay 3 eggs per week and young ones 5 eggs per week, each egg worth 30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paisa.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hen costs Rs. 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week to feed. If I  have only Rs. 80 to spend for purchasing the hens, formulate the above as a LPP, keeping in mind that I cannot house more than 20 hens.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86276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186100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269448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281845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6536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Decision variables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House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Eggs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7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Old</a:t>
                      </a:r>
                      <a:r>
                        <a:rPr lang="en-IN" baseline="0" dirty="0" smtClean="0"/>
                        <a:t> hens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Young hens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Total for</a:t>
                      </a:r>
                      <a:r>
                        <a:rPr lang="en-IN" baseline="0" dirty="0" smtClean="0"/>
                        <a:t> feeding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1/week to feed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9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9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43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x number of old hens and y number of young hens to be purchased to maximize the profit 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z=0.3(3x+5y)-1(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)=0.5y-0.1x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to,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2x+5y≤80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x+y ≤20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x,y≥0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2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bank is open for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seven days in a week. An employee has to work for five consecutive days and after that gets a consecutive two days weekly off. The minimum requirement for the employees are given in the table below. Formulate the above as a LPP.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439707"/>
              </p:ext>
            </p:extLst>
          </p:nvPr>
        </p:nvGraphicFramePr>
        <p:xfrm>
          <a:off x="2295237" y="3350260"/>
          <a:ext cx="8128000" cy="312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10429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6479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Days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Minimum employees required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9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Monday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70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Tuesday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713760"/>
                  </a:ext>
                </a:extLst>
              </a:tr>
              <a:tr h="529936">
                <a:tc>
                  <a:txBody>
                    <a:bodyPr/>
                    <a:lstStyle/>
                    <a:p>
                      <a:r>
                        <a:rPr lang="en-IN" dirty="0" smtClean="0"/>
                        <a:t>Wednesday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2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Thursday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Friday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8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Saturday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50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Sunday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42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28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number of employees reporting to the bank at the beginning of each day.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 z= 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to,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≥13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≥14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≥15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≥16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x1+x2+x3+x4+x5≥17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x2+x3+x4+x5+x6≥12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x3+x4+x5+x6+x7≥10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1,x2,x3,x4,x5,x6,x7 ≥0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279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Problem</vt:lpstr>
      <vt:lpstr>Solution</vt:lpstr>
      <vt:lpstr>Solution</vt:lpstr>
      <vt:lpstr>Problem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user</dc:creator>
  <cp:lastModifiedBy>user</cp:lastModifiedBy>
  <cp:revision>10</cp:revision>
  <dcterms:created xsi:type="dcterms:W3CDTF">2020-08-31T06:03:32Z</dcterms:created>
  <dcterms:modified xsi:type="dcterms:W3CDTF">2020-09-07T07:10:11Z</dcterms:modified>
</cp:coreProperties>
</file>