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5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7" r:id="rId51"/>
    <p:sldId id="305" r:id="rId52"/>
    <p:sldId id="306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32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1769-84D5-A38E-D43B-817AF1C60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E7B75-0EF1-87C4-A19A-D891048C4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B22E3-2D71-DDD8-BFE3-501B7AAF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027FC-9562-29A8-D8BF-54C4A470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F48E5-7143-750C-EE69-EDB66B94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8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D32A-0D2A-588E-8AC8-9AF93505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DC8BD-7273-3E38-38AF-B3CF0C7B0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4166A-1D67-2F9C-4C2D-3F24AA02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383F2-0DCA-53A9-2D95-DF2E4515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FB909-9F0D-E33E-B689-C1CA3DDF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8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358DA-8B2C-02DF-4AFC-AAC31FE92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701F7-10AB-0D49-4D75-5DE7F7BBF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0517D-A271-D5A7-1A17-B5F78CD9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D0EB0-F113-FC8C-9698-6A5E29AD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7E508-D451-25A8-A103-FF812961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B793-24C4-C942-3A2A-CF824B58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39569-9F24-65F5-C106-8BE5B107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AD38F-61EF-A988-8933-7E71A21E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C952A-C113-5D27-4FA1-CE3616ED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DD8B0-8801-ADAD-2646-17165495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8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46A0-1EBA-AD1D-DAC0-4A92B95FB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1829D-A0DA-FE94-EC1A-1146F7B05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9F695-43FC-E92D-CDB3-1C763AA8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370D5-6C36-3B33-9BD2-B378CE9D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F0B66-15D2-F8BC-3F6B-70C05E84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F9A5-DC27-6A87-2935-6C3FEFAB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ABADD-FD5B-6AB6-DD60-D0E71B464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C2829-3FC0-17CB-F984-3517DDA1B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27938-7235-68AB-69F2-458F234C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E1C1E-F4D4-DA30-6659-30E9E5F2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A6276-4C84-1703-A048-38253138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2863-6CD7-B69C-C879-1FF454A1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1E60A-0C3E-D06B-BC1E-B88080CC4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26847-77C2-591C-6689-2A860B73E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B70D0-861A-25D7-40C2-535496294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6B539-7730-2512-827E-361AB2133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08714-A6DD-FF2C-7C61-12FBE46BF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96877-77AC-E727-475E-3664A00C0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7CF5A-B664-FDC8-959A-93F14E6F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9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05D2-82E4-8161-C02B-AF10EA98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FCE14-AEEF-F029-9957-DA271F56D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91F3D-72DC-F3A0-E4D9-0F6A4992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AED21-98A6-3132-DBE9-99BDFE03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381BC-3B51-1D6C-D3C6-7A104C71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62517-0FA4-00D8-3850-7CC67E2E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D6BA5-52A0-A833-3AEC-C2E15B75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0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816F7-A44D-22AB-660C-7A13AD366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FAFB-AAB0-4D35-00FC-531143F30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C26CA-2F71-5B8B-16DC-CB5CA4125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549FE-2678-2D1F-16DF-9BD1C51D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7A246-4C29-E4A2-3C16-717A1BBF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0C49E-5476-401A-57E0-9470DC99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5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F2BA-F156-CC43-56C2-26CF327B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4EDE89-966E-FE77-3177-DCDCE58D9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B2900-7B65-3A5F-ACD9-0EE80F83D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B669E-9FE1-1E95-5C5E-382E631B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C6667-0D6E-CC95-42CF-7669ABFC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ACB49-F30F-8577-004B-EA1386E4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7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1755A-1427-048A-47F0-ED02E0F93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87DC6-EDDB-75C4-17EC-A7B5FA094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33BEC-A60A-6DCE-EB10-A3F164307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9BA00-07BE-4836-8229-BCB8917AB7E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40E25-F66C-DA9A-FA5C-14FC41C4B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4252D-0EE1-1A5F-A837-A817DE724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5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4EDD-30EE-8FB5-69C0-639F7956B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C34B7-DDD0-555D-C779-AC037B5A21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Cascading Style Sheet</a:t>
            </a:r>
          </a:p>
        </p:txBody>
      </p:sp>
    </p:spTree>
    <p:extLst>
      <p:ext uri="{BB962C8B-B14F-4D97-AF65-F5344CB8AC3E}">
        <p14:creationId xmlns:p14="http://schemas.microsoft.com/office/powerpoint/2010/main" val="3100178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F08C-BB22-2871-EDE6-CA181982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Basic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AB166-39B5-2F11-18BC-76F1B21AF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597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Tag Name</a:t>
            </a:r>
          </a:p>
          <a:p>
            <a:pPr marL="0" indent="0">
              <a:buNone/>
            </a:pPr>
            <a:r>
              <a:rPr lang="en-US" dirty="0"/>
              <a:t>Class</a:t>
            </a:r>
          </a:p>
          <a:p>
            <a:pPr marL="0" indent="0">
              <a:buNone/>
            </a:pPr>
            <a:r>
              <a:rPr lang="en-US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976585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B8C1-D356-31DA-E238-40A36E0B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Name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A1BF0-8339-1D87-73A6-4B89E553B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h1{</a:t>
            </a:r>
          </a:p>
          <a:p>
            <a:pPr marL="0" indent="0">
              <a:buNone/>
            </a:pPr>
            <a:r>
              <a:rPr lang="en-US" dirty="0" err="1"/>
              <a:t>Color:red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Font-size:20px;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Table{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Div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3583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666D-57DB-8AB8-A4C6-B988F5A84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3839C-3161-D1E9-0657-7F8D0CA98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1768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.header{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&lt;div class=“header”&gt; </a:t>
            </a:r>
          </a:p>
          <a:p>
            <a:pPr marL="0" indent="0">
              <a:buNone/>
            </a:pPr>
            <a:r>
              <a:rPr lang="en-US" dirty="0"/>
              <a:t>H1</a:t>
            </a:r>
          </a:p>
          <a:p>
            <a:pPr marL="0" indent="0">
              <a:buNone/>
            </a:pPr>
            <a:r>
              <a:rPr lang="en-US" dirty="0"/>
              <a:t>P</a:t>
            </a:r>
          </a:p>
          <a:p>
            <a:pPr marL="0" indent="0">
              <a:buNone/>
            </a:pPr>
            <a:r>
              <a:rPr lang="en-US" dirty="0"/>
              <a:t>table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CCEC42-616B-15AF-375E-B7C56BB019FB}"/>
              </a:ext>
            </a:extLst>
          </p:cNvPr>
          <p:cNvSpPr txBox="1">
            <a:spLocks/>
          </p:cNvSpPr>
          <p:nvPr/>
        </p:nvSpPr>
        <p:spPr>
          <a:xfrm>
            <a:off x="7064828" y="1825625"/>
            <a:ext cx="36176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.header{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.list-menu{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</a:t>
            </a:r>
            <a:r>
              <a:rPr lang="en-US" dirty="0" err="1"/>
              <a:t>side_text</a:t>
            </a: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</a:t>
            </a:r>
            <a:r>
              <a:rPr lang="en-US" dirty="0" err="1"/>
              <a:t>footerHeading</a:t>
            </a: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342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414B-ED3C-CE65-C41E-858EC07F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9C59-1068-DD98-5C3D-197EFBF11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#menu{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id=“menu”&gt;</a:t>
            </a:r>
          </a:p>
          <a:p>
            <a:pPr marL="0" indent="0">
              <a:buNone/>
            </a:pPr>
            <a:r>
              <a:rPr lang="en-US" dirty="0"/>
              <a:t>	&lt;li&gt;&lt;/li&gt;</a:t>
            </a:r>
          </a:p>
          <a:p>
            <a:pPr marL="0" indent="0">
              <a:buNone/>
            </a:pPr>
            <a:r>
              <a:rPr lang="en-US" dirty="0"/>
              <a:t>	&lt;li&gt;&lt;/li&gt;</a:t>
            </a:r>
          </a:p>
          <a:p>
            <a:pPr marL="0" indent="0">
              <a:buNone/>
            </a:pPr>
            <a:r>
              <a:rPr lang="en-US" dirty="0"/>
              <a:t>	&lt;li&gt;&lt;/li&gt;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58339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971C-4841-A081-3C6F-7713AA43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 Vs Class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3BABF-C3E3-A24F-E569-92E40559E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7057" cy="4351338"/>
          </a:xfrm>
        </p:spPr>
        <p:txBody>
          <a:bodyPr/>
          <a:lstStyle/>
          <a:p>
            <a:r>
              <a:rPr lang="en-US" dirty="0"/>
              <a:t>Can only use one time in one page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60991B-2EFF-6DEE-DC51-A4A7E2B47300}"/>
              </a:ext>
            </a:extLst>
          </p:cNvPr>
          <p:cNvSpPr txBox="1">
            <a:spLocks/>
          </p:cNvSpPr>
          <p:nvPr/>
        </p:nvSpPr>
        <p:spPr>
          <a:xfrm>
            <a:off x="6672943" y="1825625"/>
            <a:ext cx="34870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use multiple times in one page.</a:t>
            </a:r>
          </a:p>
        </p:txBody>
      </p:sp>
    </p:spTree>
    <p:extLst>
      <p:ext uri="{BB962C8B-B14F-4D97-AF65-F5344CB8AC3E}">
        <p14:creationId xmlns:p14="http://schemas.microsoft.com/office/powerpoint/2010/main" val="3721536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93CA-BBBD-C1F5-38F2-0CEC9C41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Descendant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407EB-87E8-1BB1-D972-B4D338E4A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#header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.list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ul#menu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li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7742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6465-A2C5-8D63-85E3-D3A77F1D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Border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E778C-7B2C-FE21-C9DA-3386EFA87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CSS Border Style</a:t>
            </a:r>
          </a:p>
          <a:p>
            <a:r>
              <a:rPr lang="en-US" dirty="0"/>
              <a:t>Solid</a:t>
            </a:r>
          </a:p>
          <a:p>
            <a:r>
              <a:rPr lang="en-US" dirty="0"/>
              <a:t>Dotted</a:t>
            </a:r>
          </a:p>
          <a:p>
            <a:r>
              <a:rPr lang="en-US" dirty="0"/>
              <a:t>Dashed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Groove</a:t>
            </a:r>
          </a:p>
          <a:p>
            <a:r>
              <a:rPr lang="en-US" dirty="0"/>
              <a:t>Ridge</a:t>
            </a:r>
          </a:p>
          <a:p>
            <a:r>
              <a:rPr lang="en-US" dirty="0"/>
              <a:t>Inset</a:t>
            </a:r>
          </a:p>
          <a:p>
            <a:r>
              <a:rPr lang="en-US" dirty="0"/>
              <a:t>Outset</a:t>
            </a:r>
          </a:p>
          <a:p>
            <a:r>
              <a:rPr lang="en-US" dirty="0"/>
              <a:t>None</a:t>
            </a:r>
          </a:p>
          <a:p>
            <a:r>
              <a:rPr lang="en-US" dirty="0"/>
              <a:t>mix</a:t>
            </a:r>
          </a:p>
        </p:txBody>
      </p:sp>
    </p:spTree>
    <p:extLst>
      <p:ext uri="{BB962C8B-B14F-4D97-AF65-F5344CB8AC3E}">
        <p14:creationId xmlns:p14="http://schemas.microsoft.com/office/powerpoint/2010/main" val="3449468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EF83-747F-77B2-D842-5C8BF52E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75990-20FE-0169-3321-F5D21000D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border-width: </a:t>
            </a:r>
            <a:r>
              <a:rPr lang="en-US" b="0" dirty="0">
                <a:solidFill>
                  <a:srgbClr val="D19A66"/>
                </a:solidFill>
                <a:effectLst/>
                <a:latin typeface="cascadia code" pitchFamily="1" charset="0"/>
              </a:rPr>
              <a:t>2</a:t>
            </a:r>
            <a:r>
              <a:rPr lang="en-US" b="0" dirty="0">
                <a:solidFill>
                  <a:srgbClr val="E06C75"/>
                </a:solidFill>
                <a:effectLst/>
                <a:latin typeface="cascadia code" pitchFamily="1" charset="0"/>
              </a:rPr>
              <a:t>px</a:t>
            </a: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border-style: </a:t>
            </a:r>
            <a:r>
              <a:rPr lang="en-US" b="0" dirty="0">
                <a:solidFill>
                  <a:srgbClr val="D19A66"/>
                </a:solidFill>
                <a:effectLst/>
                <a:latin typeface="cascadia code" pitchFamily="1" charset="0"/>
              </a:rPr>
              <a:t>solid</a:t>
            </a: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border-color: </a:t>
            </a:r>
            <a:r>
              <a:rPr lang="en-US" b="0" dirty="0">
                <a:solidFill>
                  <a:srgbClr val="D19A66"/>
                </a:solidFill>
                <a:effectLst/>
                <a:latin typeface="cascadia code" pitchFamily="1" charset="0"/>
              </a:rPr>
              <a:t>green</a:t>
            </a: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ABB2BF"/>
              </a:solidFill>
              <a:latin typeface="cascadia code" pitchFamily="1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Border: 2px solid green;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32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1169-BAA8-75B4-4C1C-4A4C98D3F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F7742-F3A6-43FA-85B9-DD2B65AC6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Border-top</a:t>
            </a:r>
          </a:p>
          <a:p>
            <a:r>
              <a:rPr lang="en-US" dirty="0"/>
              <a:t>Border-right</a:t>
            </a:r>
          </a:p>
          <a:p>
            <a:r>
              <a:rPr lang="en-US" dirty="0"/>
              <a:t>Border-bottom</a:t>
            </a:r>
          </a:p>
          <a:p>
            <a:r>
              <a:rPr lang="en-US" dirty="0"/>
              <a:t>Border-left</a:t>
            </a:r>
          </a:p>
        </p:txBody>
      </p:sp>
    </p:spTree>
    <p:extLst>
      <p:ext uri="{BB962C8B-B14F-4D97-AF65-F5344CB8AC3E}">
        <p14:creationId xmlns:p14="http://schemas.microsoft.com/office/powerpoint/2010/main" val="3417404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4C5C-5871-A299-ACE1-3239CCBD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6C3B0-9F89-06E0-D0ED-A52E76B4E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Ouline</a:t>
            </a:r>
            <a:r>
              <a:rPr lang="en-US" dirty="0"/>
              <a:t>-Width</a:t>
            </a:r>
          </a:p>
          <a:p>
            <a:r>
              <a:rPr lang="en-US" dirty="0"/>
              <a:t>Outline-style</a:t>
            </a:r>
          </a:p>
          <a:p>
            <a:r>
              <a:rPr lang="en-US" dirty="0"/>
              <a:t>Outline-color</a:t>
            </a:r>
          </a:p>
          <a:p>
            <a:r>
              <a:rPr lang="en-US" dirty="0"/>
              <a:t>Outline-offset</a:t>
            </a:r>
          </a:p>
        </p:txBody>
      </p:sp>
    </p:spTree>
    <p:extLst>
      <p:ext uri="{BB962C8B-B14F-4D97-AF65-F5344CB8AC3E}">
        <p14:creationId xmlns:p14="http://schemas.microsoft.com/office/powerpoint/2010/main" val="351186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7B19-1185-A2BD-21F7-2EE2A175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08519-4494-01A9-8333-78B132364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95971" cy="2833461"/>
          </a:xfrm>
        </p:spPr>
        <p:txBody>
          <a:bodyPr/>
          <a:lstStyle/>
          <a:p>
            <a:r>
              <a:rPr lang="en-US" dirty="0"/>
              <a:t>Styling The HTML tags.</a:t>
            </a:r>
          </a:p>
          <a:p>
            <a:r>
              <a:rPr lang="en-US" dirty="0"/>
              <a:t>Responsive website.</a:t>
            </a:r>
          </a:p>
          <a:p>
            <a:r>
              <a:rPr lang="en-US" dirty="0"/>
              <a:t>Animation on webpage.</a:t>
            </a:r>
          </a:p>
          <a:p>
            <a:r>
              <a:rPr lang="en-US" dirty="0"/>
              <a:t>2D and 3D transformation of HTML Elements.</a:t>
            </a:r>
          </a:p>
          <a:p>
            <a:r>
              <a:rPr lang="en-US" dirty="0"/>
              <a:t>Website development process fast.</a:t>
            </a:r>
          </a:p>
        </p:txBody>
      </p:sp>
    </p:spTree>
    <p:extLst>
      <p:ext uri="{BB962C8B-B14F-4D97-AF65-F5344CB8AC3E}">
        <p14:creationId xmlns:p14="http://schemas.microsoft.com/office/powerpoint/2010/main" val="1749049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9C4C-8380-6C07-774A-326FFDFE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E785-095A-EE46-0CEB-5CDD01990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Solid</a:t>
            </a:r>
          </a:p>
          <a:p>
            <a:r>
              <a:rPr lang="en-US" dirty="0"/>
              <a:t>Dotted</a:t>
            </a:r>
          </a:p>
          <a:p>
            <a:r>
              <a:rPr lang="en-US" dirty="0"/>
              <a:t>Dashed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Groove</a:t>
            </a:r>
          </a:p>
          <a:p>
            <a:r>
              <a:rPr lang="en-US" dirty="0"/>
              <a:t>Ridge</a:t>
            </a:r>
          </a:p>
          <a:p>
            <a:r>
              <a:rPr lang="en-US" dirty="0"/>
              <a:t>Inset</a:t>
            </a:r>
          </a:p>
          <a:p>
            <a:r>
              <a:rPr lang="en-US" dirty="0"/>
              <a:t>Outset</a:t>
            </a:r>
          </a:p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112877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D471-375C-AF1B-BA68-CF3E8CE75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05AAE-931C-A0EF-3C59-FB36C8C4E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Outline-width: 2px;</a:t>
            </a:r>
          </a:p>
          <a:p>
            <a:r>
              <a:rPr lang="en-US" dirty="0"/>
              <a:t>Outline-style: solid;</a:t>
            </a:r>
          </a:p>
          <a:p>
            <a:r>
              <a:rPr lang="en-US" dirty="0" err="1"/>
              <a:t>Outine</a:t>
            </a:r>
            <a:r>
              <a:rPr lang="en-US" dirty="0"/>
              <a:t>-color: red;</a:t>
            </a:r>
          </a:p>
          <a:p>
            <a:endParaRPr lang="en-US" dirty="0"/>
          </a:p>
          <a:p>
            <a:r>
              <a:rPr lang="en-US" dirty="0"/>
              <a:t>Outline: 2px solid red;</a:t>
            </a:r>
          </a:p>
        </p:txBody>
      </p:sp>
    </p:spTree>
    <p:extLst>
      <p:ext uri="{BB962C8B-B14F-4D97-AF65-F5344CB8AC3E}">
        <p14:creationId xmlns:p14="http://schemas.microsoft.com/office/powerpoint/2010/main" val="3363125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FE32-8C86-C601-9CAD-8B1B9FA05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: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6E982-7592-CC51-5A12-15DF6C4C7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Padding-top</a:t>
            </a:r>
          </a:p>
          <a:p>
            <a:r>
              <a:rPr lang="en-US" dirty="0"/>
              <a:t>Padding-right</a:t>
            </a:r>
          </a:p>
          <a:p>
            <a:r>
              <a:rPr lang="en-US" dirty="0"/>
              <a:t>Padding-bottom</a:t>
            </a:r>
          </a:p>
          <a:p>
            <a:r>
              <a:rPr lang="en-US" dirty="0"/>
              <a:t>Padding-left</a:t>
            </a:r>
          </a:p>
        </p:txBody>
      </p:sp>
    </p:spTree>
    <p:extLst>
      <p:ext uri="{BB962C8B-B14F-4D97-AF65-F5344CB8AC3E}">
        <p14:creationId xmlns:p14="http://schemas.microsoft.com/office/powerpoint/2010/main" val="546693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6E88-42ED-B175-91D5-B355E4A5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C1A8B-BA44-7189-9FB9-5A3FB97A4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Padding-top:10px;</a:t>
            </a:r>
          </a:p>
          <a:p>
            <a:pPr marL="0" indent="0">
              <a:buNone/>
            </a:pPr>
            <a:r>
              <a:rPr lang="en-US" dirty="0"/>
              <a:t>Padding-right:10px;</a:t>
            </a:r>
          </a:p>
          <a:p>
            <a:pPr marL="0" indent="0">
              <a:buNone/>
            </a:pPr>
            <a:r>
              <a:rPr lang="en-US" dirty="0"/>
              <a:t>Padding-bottom:10px;</a:t>
            </a:r>
          </a:p>
          <a:p>
            <a:pPr marL="0" indent="0">
              <a:buNone/>
            </a:pPr>
            <a:r>
              <a:rPr lang="en-US" dirty="0"/>
              <a:t>Padding-left:10px;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Padding: 10px;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98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6E88-42ED-B175-91D5-B355E4A5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C1A8B-BA44-7189-9FB9-5A3FB97A4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Padding-top:10px;</a:t>
            </a:r>
          </a:p>
          <a:p>
            <a:pPr marL="0" indent="0">
              <a:buNone/>
            </a:pPr>
            <a:r>
              <a:rPr lang="en-US" dirty="0"/>
              <a:t>Padding-right:20px;</a:t>
            </a:r>
          </a:p>
          <a:p>
            <a:pPr marL="0" indent="0">
              <a:buNone/>
            </a:pPr>
            <a:r>
              <a:rPr lang="en-US" dirty="0"/>
              <a:t>Padding-bottom:30px;</a:t>
            </a:r>
          </a:p>
          <a:p>
            <a:pPr marL="0" indent="0">
              <a:buNone/>
            </a:pPr>
            <a:r>
              <a:rPr lang="en-US" dirty="0"/>
              <a:t>Padding-left:10px;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Padding: 10px 20px 30px 10px;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08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34511-3F53-F8E5-8660-9037E11F6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68C45-6AE3-0E8F-3161-1793BA9DD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Margin-top</a:t>
            </a:r>
          </a:p>
          <a:p>
            <a:r>
              <a:rPr lang="en-US" dirty="0"/>
              <a:t>Margin-right</a:t>
            </a:r>
          </a:p>
          <a:p>
            <a:r>
              <a:rPr lang="en-US" dirty="0"/>
              <a:t>Margin-bottom</a:t>
            </a:r>
          </a:p>
          <a:p>
            <a:r>
              <a:rPr lang="en-US" dirty="0"/>
              <a:t>Margin-left</a:t>
            </a:r>
          </a:p>
        </p:txBody>
      </p:sp>
    </p:spTree>
    <p:extLst>
      <p:ext uri="{BB962C8B-B14F-4D97-AF65-F5344CB8AC3E}">
        <p14:creationId xmlns:p14="http://schemas.microsoft.com/office/powerpoint/2010/main" val="413559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6DDE-9C86-316C-25EC-3E86D053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91C37-ED8A-B1E3-2D71-7669BEBF0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Margin-top : 10px</a:t>
            </a:r>
          </a:p>
          <a:p>
            <a:r>
              <a:rPr lang="en-US" dirty="0"/>
              <a:t>Margin-right: 20px</a:t>
            </a:r>
          </a:p>
          <a:p>
            <a:r>
              <a:rPr lang="en-US" dirty="0"/>
              <a:t>Margin-bottom: 15px;</a:t>
            </a:r>
          </a:p>
          <a:p>
            <a:r>
              <a:rPr lang="en-US" dirty="0"/>
              <a:t>Margin-left: 20px;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Margin: 10px 20px 15px 20px;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45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562B-C081-16D4-5F90-D4563957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Height &amp; 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20AF2-62E7-611D-3484-878CCCBB6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CSS Min-Height &amp; Max-Height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CSS Min-Width &amp; Max-Width</a:t>
            </a:r>
          </a:p>
        </p:txBody>
      </p:sp>
    </p:spTree>
    <p:extLst>
      <p:ext uri="{BB962C8B-B14F-4D97-AF65-F5344CB8AC3E}">
        <p14:creationId xmlns:p14="http://schemas.microsoft.com/office/powerpoint/2010/main" val="46679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8912-8720-393B-A99A-59FC19569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Box-Sizing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62155-1E81-B909-B145-91273CF1E696}"/>
              </a:ext>
            </a:extLst>
          </p:cNvPr>
          <p:cNvSpPr txBox="1"/>
          <p:nvPr/>
        </p:nvSpPr>
        <p:spPr>
          <a:xfrm>
            <a:off x="2292532" y="1997839"/>
            <a:ext cx="795528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/>
              <a:t>Djasdjklsadjklasjkldsjakldasdksadsakdl;sad;lsal;dksal;dkls;a</a:t>
            </a:r>
            <a:endParaRPr lang="en-US" dirty="0"/>
          </a:p>
          <a:p>
            <a:pPr algn="ctr"/>
            <a:r>
              <a:rPr lang="en-US" dirty="0" err="1"/>
              <a:t>Dasl;kdl;askdl;sakdl;sakl;dsakl;dksal;dsa</a:t>
            </a:r>
            <a:endParaRPr lang="en-US" dirty="0"/>
          </a:p>
          <a:p>
            <a:pPr algn="ctr"/>
            <a:r>
              <a:rPr lang="en-US" dirty="0" err="1"/>
              <a:t>Salkjdls;adl;sakd;lskdl;sa</a:t>
            </a:r>
            <a:endParaRPr lang="en-US" dirty="0"/>
          </a:p>
          <a:p>
            <a:pPr algn="ctr"/>
            <a:r>
              <a:rPr lang="en-US" dirty="0" err="1"/>
              <a:t>Dsa</a:t>
            </a:r>
            <a:r>
              <a:rPr lang="en-US" dirty="0"/>
              <a:t>,;</a:t>
            </a:r>
            <a:r>
              <a:rPr lang="en-US" dirty="0" err="1"/>
              <a:t>dkjl;sakdl;sakdl;skl;dksal;dksad</a:t>
            </a:r>
            <a:endParaRPr lang="en-US" dirty="0"/>
          </a:p>
          <a:p>
            <a:pPr algn="ctr"/>
            <a:r>
              <a:rPr lang="en-US" dirty="0" err="1"/>
              <a:t>Sadlkjsakldjsakldjklasjdklasjdklsa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5EBDDB-EB7B-71E6-BC11-D3A3EC81D107}"/>
              </a:ext>
            </a:extLst>
          </p:cNvPr>
          <p:cNvCxnSpPr/>
          <p:nvPr/>
        </p:nvCxnSpPr>
        <p:spPr>
          <a:xfrm>
            <a:off x="2540000" y="4601029"/>
            <a:ext cx="735874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26E568-33C9-7C54-7637-1E69B701C344}"/>
              </a:ext>
            </a:extLst>
          </p:cNvPr>
          <p:cNvSpPr txBox="1"/>
          <p:nvPr/>
        </p:nvSpPr>
        <p:spPr>
          <a:xfrm>
            <a:off x="5442856" y="4267201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200px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403FEE-E238-EEFD-E4E5-0894A11A9FD1}"/>
              </a:ext>
            </a:extLst>
          </p:cNvPr>
          <p:cNvCxnSpPr>
            <a:stCxn id="4" idx="1"/>
          </p:cNvCxnSpPr>
          <p:nvPr/>
        </p:nvCxnSpPr>
        <p:spPr>
          <a:xfrm>
            <a:off x="2292532" y="3429000"/>
            <a:ext cx="10602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26AB87-7C88-F237-FBDB-770720772905}"/>
              </a:ext>
            </a:extLst>
          </p:cNvPr>
          <p:cNvCxnSpPr/>
          <p:nvPr/>
        </p:nvCxnSpPr>
        <p:spPr>
          <a:xfrm>
            <a:off x="9318171" y="3251200"/>
            <a:ext cx="7837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3608BC-5A0F-5327-AE47-88E3777C9AF3}"/>
              </a:ext>
            </a:extLst>
          </p:cNvPr>
          <p:cNvSpPr txBox="1"/>
          <p:nvPr/>
        </p:nvSpPr>
        <p:spPr>
          <a:xfrm>
            <a:off x="2505015" y="3066534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DC11B5-1EB2-EBEC-A8F0-74D6CE82A065}"/>
              </a:ext>
            </a:extLst>
          </p:cNvPr>
          <p:cNvSpPr txBox="1"/>
          <p:nvPr/>
        </p:nvSpPr>
        <p:spPr>
          <a:xfrm>
            <a:off x="9318171" y="2826769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944A45-4D08-CC0D-D78D-DE71057083B0}"/>
              </a:ext>
            </a:extLst>
          </p:cNvPr>
          <p:cNvSpPr txBox="1"/>
          <p:nvPr/>
        </p:nvSpPr>
        <p:spPr>
          <a:xfrm>
            <a:off x="1524000" y="4267201"/>
            <a:ext cx="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40252D-E8E6-DFCC-0417-BFC2F1265AFF}"/>
              </a:ext>
            </a:extLst>
          </p:cNvPr>
          <p:cNvSpPr txBox="1"/>
          <p:nvPr/>
        </p:nvSpPr>
        <p:spPr>
          <a:xfrm>
            <a:off x="10450287" y="4231697"/>
            <a:ext cx="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171648-C36D-5B2C-6122-66783FCC4629}"/>
              </a:ext>
            </a:extLst>
          </p:cNvPr>
          <p:cNvCxnSpPr>
            <a:cxnSpLocks/>
          </p:cNvCxnSpPr>
          <p:nvPr/>
        </p:nvCxnSpPr>
        <p:spPr>
          <a:xfrm>
            <a:off x="1524000" y="5471886"/>
            <a:ext cx="9593218" cy="849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C6851C9-F652-FE03-6617-FA462FF1A139}"/>
              </a:ext>
            </a:extLst>
          </p:cNvPr>
          <p:cNvSpPr txBox="1"/>
          <p:nvPr/>
        </p:nvSpPr>
        <p:spPr>
          <a:xfrm flipH="1">
            <a:off x="5819017" y="5167312"/>
            <a:ext cx="169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240px</a:t>
            </a:r>
          </a:p>
        </p:txBody>
      </p:sp>
    </p:spTree>
    <p:extLst>
      <p:ext uri="{BB962C8B-B14F-4D97-AF65-F5344CB8AC3E}">
        <p14:creationId xmlns:p14="http://schemas.microsoft.com/office/powerpoint/2010/main" val="912636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8912-8720-393B-A99A-59FC19569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Overflow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62155-1E81-B909-B145-91273CF1E696}"/>
              </a:ext>
            </a:extLst>
          </p:cNvPr>
          <p:cNvSpPr txBox="1"/>
          <p:nvPr/>
        </p:nvSpPr>
        <p:spPr>
          <a:xfrm>
            <a:off x="2292532" y="1582342"/>
            <a:ext cx="7955280" cy="3693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/>
              <a:t>Djasdjklsadjklasjkldsjakldasdksadsakdl;sad;lsal;dksal;dkls;a</a:t>
            </a:r>
            <a:endParaRPr lang="en-US" dirty="0"/>
          </a:p>
          <a:p>
            <a:pPr algn="ctr"/>
            <a:r>
              <a:rPr lang="en-US" dirty="0" err="1"/>
              <a:t>Dasl;kdl;askdl;sakdl;sakl;dsakl;dksal;dsa</a:t>
            </a:r>
            <a:endParaRPr lang="en-US" dirty="0"/>
          </a:p>
          <a:p>
            <a:pPr algn="ctr"/>
            <a:r>
              <a:rPr lang="en-US" dirty="0"/>
              <a:t>Salkjdls;adl;sakd;lskdl;ssadsadsadsadsadsddddddddddddddddddddddddddddddddddddddddddddddddddddddddddddddddddddddddddddddddddddddddddddddddddddddddddddddddddddddddddddddddddddddddddddddddddddddddddddddddddddddddddddda</a:t>
            </a:r>
          </a:p>
          <a:p>
            <a:pPr algn="ctr"/>
            <a:r>
              <a:rPr lang="en-US" dirty="0" err="1"/>
              <a:t>Dsa</a:t>
            </a:r>
            <a:r>
              <a:rPr lang="en-US" dirty="0"/>
              <a:t>,;</a:t>
            </a:r>
            <a:r>
              <a:rPr lang="en-US" dirty="0" err="1"/>
              <a:t>dkjl;sakdl;sakdl;sklsdsadsa;dksal;dksad</a:t>
            </a:r>
            <a:endParaRPr lang="en-US" dirty="0"/>
          </a:p>
          <a:p>
            <a:pPr algn="ctr"/>
            <a:r>
              <a:rPr lang="en-US" dirty="0" err="1">
                <a:ln>
                  <a:solidFill>
                    <a:schemeClr val="bg1"/>
                  </a:solidFill>
                </a:ln>
              </a:rPr>
              <a:t>Sadlkjsakldjsakldjklasjdklasjdxcxzcxzcxzcxzklsa</a:t>
            </a:r>
            <a:endParaRPr lang="en-US" dirty="0">
              <a:ln>
                <a:solidFill>
                  <a:schemeClr val="bg1"/>
                </a:solidFill>
              </a:ln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5EBDDB-EB7B-71E6-BC11-D3A3EC81D107}"/>
              </a:ext>
            </a:extLst>
          </p:cNvPr>
          <p:cNvCxnSpPr/>
          <p:nvPr/>
        </p:nvCxnSpPr>
        <p:spPr>
          <a:xfrm>
            <a:off x="2540000" y="4601029"/>
            <a:ext cx="735874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26E568-33C9-7C54-7637-1E69B701C344}"/>
              </a:ext>
            </a:extLst>
          </p:cNvPr>
          <p:cNvSpPr txBox="1"/>
          <p:nvPr/>
        </p:nvSpPr>
        <p:spPr>
          <a:xfrm>
            <a:off x="5442856" y="4267201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200px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403FEE-E238-EEFD-E4E5-0894A11A9FD1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292532" y="3429000"/>
            <a:ext cx="1060268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26AB87-7C88-F237-FBDB-770720772905}"/>
              </a:ext>
            </a:extLst>
          </p:cNvPr>
          <p:cNvCxnSpPr/>
          <p:nvPr/>
        </p:nvCxnSpPr>
        <p:spPr>
          <a:xfrm>
            <a:off x="9318171" y="3251200"/>
            <a:ext cx="7837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3608BC-5A0F-5327-AE47-88E3777C9AF3}"/>
              </a:ext>
            </a:extLst>
          </p:cNvPr>
          <p:cNvSpPr txBox="1"/>
          <p:nvPr/>
        </p:nvSpPr>
        <p:spPr>
          <a:xfrm>
            <a:off x="2505015" y="3066534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DC11B5-1EB2-EBEC-A8F0-74D6CE82A065}"/>
              </a:ext>
            </a:extLst>
          </p:cNvPr>
          <p:cNvSpPr txBox="1"/>
          <p:nvPr/>
        </p:nvSpPr>
        <p:spPr>
          <a:xfrm>
            <a:off x="9318171" y="2826769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944A45-4D08-CC0D-D78D-DE71057083B0}"/>
              </a:ext>
            </a:extLst>
          </p:cNvPr>
          <p:cNvSpPr txBox="1"/>
          <p:nvPr/>
        </p:nvSpPr>
        <p:spPr>
          <a:xfrm>
            <a:off x="1524000" y="4267201"/>
            <a:ext cx="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40252D-E8E6-DFCC-0417-BFC2F1265AFF}"/>
              </a:ext>
            </a:extLst>
          </p:cNvPr>
          <p:cNvSpPr txBox="1"/>
          <p:nvPr/>
        </p:nvSpPr>
        <p:spPr>
          <a:xfrm>
            <a:off x="10450287" y="4231697"/>
            <a:ext cx="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171648-C36D-5B2C-6122-66783FCC4629}"/>
              </a:ext>
            </a:extLst>
          </p:cNvPr>
          <p:cNvCxnSpPr>
            <a:cxnSpLocks/>
          </p:cNvCxnSpPr>
          <p:nvPr/>
        </p:nvCxnSpPr>
        <p:spPr>
          <a:xfrm>
            <a:off x="1524000" y="5471886"/>
            <a:ext cx="9593218" cy="849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C6851C9-F652-FE03-6617-FA462FF1A139}"/>
              </a:ext>
            </a:extLst>
          </p:cNvPr>
          <p:cNvSpPr txBox="1"/>
          <p:nvPr/>
        </p:nvSpPr>
        <p:spPr>
          <a:xfrm flipH="1">
            <a:off x="5819017" y="5167312"/>
            <a:ext cx="169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240px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55F876-02DE-1DDE-F621-9B7FBAA93D8E}"/>
              </a:ext>
            </a:extLst>
          </p:cNvPr>
          <p:cNvSpPr/>
          <p:nvPr/>
        </p:nvSpPr>
        <p:spPr>
          <a:xfrm>
            <a:off x="2612570" y="1541198"/>
            <a:ext cx="6778171" cy="1098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7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4FE1-3DBA-208B-8465-7365D4E3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90C61-E55D-BC72-883B-E644EBCCD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Editor</a:t>
            </a:r>
          </a:p>
          <a:p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2554897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BD68-3F44-A854-D960-D5549942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61087-7F76-B818-B3A1-E4731B929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Hidden</a:t>
            </a:r>
          </a:p>
          <a:p>
            <a:r>
              <a:rPr lang="en-US" dirty="0"/>
              <a:t>Scroll</a:t>
            </a:r>
          </a:p>
          <a:p>
            <a:r>
              <a:rPr lang="en-US" dirty="0"/>
              <a:t>Auto</a:t>
            </a:r>
          </a:p>
          <a:p>
            <a:r>
              <a:rPr lang="en-US" dirty="0"/>
              <a:t>visible</a:t>
            </a:r>
          </a:p>
        </p:txBody>
      </p:sp>
    </p:spTree>
    <p:extLst>
      <p:ext uri="{BB962C8B-B14F-4D97-AF65-F5344CB8AC3E}">
        <p14:creationId xmlns:p14="http://schemas.microsoft.com/office/powerpoint/2010/main" val="1593737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25EB-8611-358B-2EF0-BF22CBD9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type of Overflow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13586-6A4B-285D-AA1B-3AA70F46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  <a:p>
            <a:r>
              <a:rPr lang="en-US" dirty="0"/>
              <a:t>Overflow-x</a:t>
            </a:r>
          </a:p>
          <a:p>
            <a:r>
              <a:rPr lang="en-US" dirty="0"/>
              <a:t>Overflow-y</a:t>
            </a:r>
          </a:p>
        </p:txBody>
      </p:sp>
    </p:spTree>
    <p:extLst>
      <p:ext uri="{BB962C8B-B14F-4D97-AF65-F5344CB8AC3E}">
        <p14:creationId xmlns:p14="http://schemas.microsoft.com/office/powerpoint/2010/main" val="4133764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5CCB-83B5-0083-F431-F09DFDCC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Border-Radius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484D8-5F7F-760B-F577-66BB0B8D3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Border-top-left-radius</a:t>
            </a:r>
          </a:p>
          <a:p>
            <a:r>
              <a:rPr lang="en-US" dirty="0"/>
              <a:t>Border-top-right-radius</a:t>
            </a:r>
          </a:p>
          <a:p>
            <a:r>
              <a:rPr lang="en-US" dirty="0"/>
              <a:t>Border-bottom-right-radius</a:t>
            </a:r>
          </a:p>
          <a:p>
            <a:r>
              <a:rPr lang="en-US" dirty="0"/>
              <a:t>Border-bottom-left-radius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Shorthand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Border-radius</a:t>
            </a:r>
          </a:p>
        </p:txBody>
      </p:sp>
    </p:spTree>
    <p:extLst>
      <p:ext uri="{BB962C8B-B14F-4D97-AF65-F5344CB8AC3E}">
        <p14:creationId xmlns:p14="http://schemas.microsoft.com/office/powerpoint/2010/main" val="4205686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9FCE9B-EE5D-72CE-D856-A9B38F6D9788}"/>
              </a:ext>
            </a:extLst>
          </p:cNvPr>
          <p:cNvSpPr txBox="1"/>
          <p:nvPr/>
        </p:nvSpPr>
        <p:spPr>
          <a:xfrm>
            <a:off x="4484915" y="2075543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Sajdklasjdksakdjkljdkldsadlksajkdl;ksal;dkla;dkl;askdl;askdl;sakl;dksal;d</a:t>
            </a:r>
          </a:p>
          <a:p>
            <a:r>
              <a:rPr lang="en-US" dirty="0"/>
              <a:t>D;asjlkdjsakldjksaldjklsajdklsajdklajdklasjdkljsakldjskldjklsajdlas</a:t>
            </a:r>
          </a:p>
          <a:p>
            <a:r>
              <a:rPr lang="en-US" dirty="0"/>
              <a:t>,</a:t>
            </a:r>
            <a:r>
              <a:rPr lang="en-US" dirty="0" err="1"/>
              <a:t>asjdklsajdklsajkldjsakldjsakldjkls;a</a:t>
            </a:r>
            <a:endParaRPr lang="en-US" dirty="0"/>
          </a:p>
          <a:p>
            <a:r>
              <a:rPr lang="en-US" dirty="0" err="1"/>
              <a:t>dklsajdklsajdklsajdklsajdlksjald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76F4F3-A339-10E5-AC70-906C2593A33B}"/>
              </a:ext>
            </a:extLst>
          </p:cNvPr>
          <p:cNvSpPr/>
          <p:nvPr/>
        </p:nvSpPr>
        <p:spPr>
          <a:xfrm>
            <a:off x="3548743" y="1596572"/>
            <a:ext cx="5094514" cy="2452914"/>
          </a:xfrm>
          <a:prstGeom prst="roundRect">
            <a:avLst>
              <a:gd name="adj" fmla="val 219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36986F-FE96-F20E-C6E0-6A70EFB458F6}"/>
              </a:ext>
            </a:extLst>
          </p:cNvPr>
          <p:cNvSpPr txBox="1"/>
          <p:nvPr/>
        </p:nvSpPr>
        <p:spPr>
          <a:xfrm>
            <a:off x="3222171" y="1465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C90F7E-5C1B-80C1-4B88-502DF85F89B0}"/>
              </a:ext>
            </a:extLst>
          </p:cNvPr>
          <p:cNvSpPr txBox="1"/>
          <p:nvPr/>
        </p:nvSpPr>
        <p:spPr>
          <a:xfrm>
            <a:off x="8795657" y="172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11612-C329-C369-D25D-0A8FB4F797CA}"/>
              </a:ext>
            </a:extLst>
          </p:cNvPr>
          <p:cNvSpPr txBox="1"/>
          <p:nvPr/>
        </p:nvSpPr>
        <p:spPr>
          <a:xfrm>
            <a:off x="3197285" y="42091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87538A-028B-E825-E0B6-2CCFE5BFDD1B}"/>
              </a:ext>
            </a:extLst>
          </p:cNvPr>
          <p:cNvSpPr txBox="1"/>
          <p:nvPr/>
        </p:nvSpPr>
        <p:spPr>
          <a:xfrm>
            <a:off x="8946500" y="4049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001C58-94D8-001B-4925-456D82D3FFE6}"/>
              </a:ext>
            </a:extLst>
          </p:cNvPr>
          <p:cNvSpPr txBox="1"/>
          <p:nvPr/>
        </p:nvSpPr>
        <p:spPr>
          <a:xfrm>
            <a:off x="4267200" y="5602514"/>
            <a:ext cx="360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Border-radius: 20px 30px 50px 10px;</a:t>
            </a:r>
          </a:p>
        </p:txBody>
      </p:sp>
    </p:spTree>
    <p:extLst>
      <p:ext uri="{BB962C8B-B14F-4D97-AF65-F5344CB8AC3E}">
        <p14:creationId xmlns:p14="http://schemas.microsoft.com/office/powerpoint/2010/main" val="1450208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EA90-E87A-0003-B446-9D6171F1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Box-Shadow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00A0B-530E-0CB8-ED75-A1DCA0D94FBF}"/>
              </a:ext>
            </a:extLst>
          </p:cNvPr>
          <p:cNvSpPr/>
          <p:nvPr/>
        </p:nvSpPr>
        <p:spPr>
          <a:xfrm>
            <a:off x="3526971" y="1690688"/>
            <a:ext cx="4659086" cy="173831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sadmasdhashdjashdkaskldsakldjklsadjklsajdklsakdlasjkldjsakldjklsadklsadklsajdklsajkldjkldjaskldjkslajdklsajdklsajdklsjakldjsakldklsad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5E18D2B-C409-27AF-F7B3-865D4A03EBED}"/>
              </a:ext>
            </a:extLst>
          </p:cNvPr>
          <p:cNvGrpSpPr/>
          <p:nvPr/>
        </p:nvGrpSpPr>
        <p:grpSpPr>
          <a:xfrm>
            <a:off x="3176450" y="4274760"/>
            <a:ext cx="5839099" cy="2398612"/>
            <a:chOff x="3176450" y="4274760"/>
            <a:chExt cx="5839099" cy="239861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C88BA4C-1595-A6FD-7913-1C54B9A343F3}"/>
                </a:ext>
              </a:extLst>
            </p:cNvPr>
            <p:cNvSpPr txBox="1"/>
            <p:nvPr/>
          </p:nvSpPr>
          <p:spPr>
            <a:xfrm>
              <a:off x="3176450" y="5167312"/>
              <a:ext cx="5839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Box-shadow: 2px </a:t>
              </a:r>
              <a:r>
                <a:rPr lang="en-US" sz="2800" dirty="0" err="1"/>
                <a:t>2px</a:t>
              </a:r>
              <a:r>
                <a:rPr lang="en-US" sz="2800" dirty="0"/>
                <a:t> 5px 10px orange;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D27349-A92E-EDF5-9DF0-9AE493BBFF7C}"/>
                </a:ext>
              </a:extLst>
            </p:cNvPr>
            <p:cNvGrpSpPr/>
            <p:nvPr/>
          </p:nvGrpSpPr>
          <p:grpSpPr>
            <a:xfrm>
              <a:off x="4966062" y="4274760"/>
              <a:ext cx="1563191" cy="892552"/>
              <a:chOff x="4966062" y="4274760"/>
              <a:chExt cx="1563191" cy="892552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50D55269-58DD-B3BE-8902-EE6AEE09BF74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97A3A8-35FE-0E76-59D4-3F8A2772BAA7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H-offset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B0C6BBC-69E7-0796-226F-5F3B993A198A}"/>
                </a:ext>
              </a:extLst>
            </p:cNvPr>
            <p:cNvGrpSpPr/>
            <p:nvPr/>
          </p:nvGrpSpPr>
          <p:grpSpPr>
            <a:xfrm rot="11212204">
              <a:off x="4789715" y="5780820"/>
              <a:ext cx="1563191" cy="892552"/>
              <a:chOff x="4966062" y="4274760"/>
              <a:chExt cx="1563191" cy="892552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33D784C-0A29-AD56-6810-16125459CCC8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877C90-8020-B9D7-39B4-874FE81EDA8E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V-offset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DDBFA5-BA86-5CDB-B1C4-B0B7BB5AFB74}"/>
                </a:ext>
              </a:extLst>
            </p:cNvPr>
            <p:cNvGrpSpPr/>
            <p:nvPr/>
          </p:nvGrpSpPr>
          <p:grpSpPr>
            <a:xfrm>
              <a:off x="6338091" y="4274760"/>
              <a:ext cx="1563191" cy="892552"/>
              <a:chOff x="4966062" y="4274760"/>
              <a:chExt cx="1563191" cy="892552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F039973-DF52-76CD-8704-0E5989BEAD99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582AB0-FADD-82E1-EDA4-D0F6C124E5F3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blur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494F210-C06D-3B90-6DF5-A5B0A1A8B5B6}"/>
                </a:ext>
              </a:extLst>
            </p:cNvPr>
            <p:cNvGrpSpPr/>
            <p:nvPr/>
          </p:nvGrpSpPr>
          <p:grpSpPr>
            <a:xfrm rot="11212204">
              <a:off x="6290320" y="5581073"/>
              <a:ext cx="1563191" cy="892552"/>
              <a:chOff x="4966062" y="4274760"/>
              <a:chExt cx="1563191" cy="892552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741578E-1DA7-7563-2684-F204283E2E56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616448D-9450-9943-A900-9D458C27AACB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spread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5279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E08CB-AE90-0E15-7BC6-CEE3BA2D2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r>
              <a:rPr lang="en-US" dirty="0"/>
              <a:t>CSS: Float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A2CCE7-D2EC-F26F-A089-606A4804DA35}"/>
              </a:ext>
            </a:extLst>
          </p:cNvPr>
          <p:cNvSpPr/>
          <p:nvPr/>
        </p:nvSpPr>
        <p:spPr>
          <a:xfrm>
            <a:off x="1277257" y="1465943"/>
            <a:ext cx="3875314" cy="1963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kljdsalkdjksadklskldsjkldjsakldjklsadsdlksjkldjsalkdjsakldjklsajdklsajdklsajkdljsakldjslkdjklsajdklsajdklsajdkljsakldjslkdjklsajdklsajdklsajdklas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5E0C90-D8D6-97FD-3ED3-F993F7738F19}"/>
              </a:ext>
            </a:extLst>
          </p:cNvPr>
          <p:cNvSpPr/>
          <p:nvPr/>
        </p:nvSpPr>
        <p:spPr>
          <a:xfrm>
            <a:off x="7478486" y="1465943"/>
            <a:ext cx="3875314" cy="1963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kljdsalkdjksadklskldsjkldjsakldjklsadsdlksjkldjsalkdjsakldjklsajdklsajdklsajkdljsakldjslkdjklsajdklsajdklsajdkljsakldjslkdjklsajdklsajdklsajdklas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09D55-754A-EB0E-70CC-70D8AAB93444}"/>
              </a:ext>
            </a:extLst>
          </p:cNvPr>
          <p:cNvSpPr txBox="1"/>
          <p:nvPr/>
        </p:nvSpPr>
        <p:spPr>
          <a:xfrm>
            <a:off x="2104571" y="3947886"/>
            <a:ext cx="107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Float: left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DBCC6-2EA5-5E35-49A1-FD195D48F63A}"/>
              </a:ext>
            </a:extLst>
          </p:cNvPr>
          <p:cNvSpPr txBox="1"/>
          <p:nvPr/>
        </p:nvSpPr>
        <p:spPr>
          <a:xfrm>
            <a:off x="8548914" y="3947886"/>
            <a:ext cx="120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Float: right</a:t>
            </a:r>
          </a:p>
        </p:txBody>
      </p:sp>
    </p:spTree>
    <p:extLst>
      <p:ext uri="{BB962C8B-B14F-4D97-AF65-F5344CB8AC3E}">
        <p14:creationId xmlns:p14="http://schemas.microsoft.com/office/powerpoint/2010/main" val="4009577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6D9028-0DA3-8B1D-3334-3723625A5BBE}"/>
              </a:ext>
            </a:extLst>
          </p:cNvPr>
          <p:cNvSpPr/>
          <p:nvPr/>
        </p:nvSpPr>
        <p:spPr>
          <a:xfrm>
            <a:off x="3976914" y="5225143"/>
            <a:ext cx="6357257" cy="56605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2E659-F46B-2875-7467-2F424F36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clear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00AA-3565-6BDD-AE26-D4A59A68E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2604"/>
          </a:xfrm>
        </p:spPr>
        <p:txBody>
          <a:bodyPr/>
          <a:lstStyle/>
          <a:p>
            <a:r>
              <a:rPr lang="en-US" dirty="0"/>
              <a:t>Left</a:t>
            </a:r>
          </a:p>
          <a:p>
            <a:r>
              <a:rPr lang="en-US" dirty="0"/>
              <a:t>Right</a:t>
            </a:r>
          </a:p>
          <a:p>
            <a:r>
              <a:rPr lang="en-US" dirty="0"/>
              <a:t>Both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5D38D4-B1C7-513C-B5FF-E1DCD4576D6A}"/>
              </a:ext>
            </a:extLst>
          </p:cNvPr>
          <p:cNvSpPr/>
          <p:nvPr/>
        </p:nvSpPr>
        <p:spPr>
          <a:xfrm>
            <a:off x="2975429" y="1690688"/>
            <a:ext cx="8534400" cy="410051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D5299-B331-8294-7D24-54AE45091239}"/>
              </a:ext>
            </a:extLst>
          </p:cNvPr>
          <p:cNvSpPr/>
          <p:nvPr/>
        </p:nvSpPr>
        <p:spPr>
          <a:xfrm>
            <a:off x="3193143" y="2046514"/>
            <a:ext cx="3918857" cy="4100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dsadsadsadsadsadsadsadsa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6DC8CD-CBFF-D87D-D26A-095437C3BBFF}"/>
              </a:ext>
            </a:extLst>
          </p:cNvPr>
          <p:cNvSpPr/>
          <p:nvPr/>
        </p:nvSpPr>
        <p:spPr>
          <a:xfrm>
            <a:off x="7503886" y="2046514"/>
            <a:ext cx="3744685" cy="2786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50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A15F-4DDC-2C2D-EA3D-1A0426A0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CSS Font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FD960-B754-2D90-DF49-ABF29B712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Font-family</a:t>
            </a:r>
          </a:p>
          <a:p>
            <a:r>
              <a:rPr lang="en-US" dirty="0"/>
              <a:t>Font-size</a:t>
            </a:r>
          </a:p>
          <a:p>
            <a:r>
              <a:rPr lang="en-US" dirty="0"/>
              <a:t>Font-weight</a:t>
            </a:r>
          </a:p>
          <a:p>
            <a:r>
              <a:rPr lang="en-US" dirty="0"/>
              <a:t>Font-style</a:t>
            </a:r>
          </a:p>
          <a:p>
            <a:r>
              <a:rPr lang="en-US" dirty="0"/>
              <a:t>Font-variant</a:t>
            </a:r>
          </a:p>
          <a:p>
            <a:r>
              <a:rPr lang="en-US" dirty="0"/>
              <a:t>Line-height</a:t>
            </a:r>
          </a:p>
        </p:txBody>
      </p:sp>
    </p:spTree>
    <p:extLst>
      <p:ext uri="{BB962C8B-B14F-4D97-AF65-F5344CB8AC3E}">
        <p14:creationId xmlns:p14="http://schemas.microsoft.com/office/powerpoint/2010/main" val="289847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FFF5-7374-1C06-C51A-04FDBC9C9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Font-Size Predefine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63C5-2987-5043-546F-46A214F21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Xx</a:t>
            </a:r>
            <a:r>
              <a:rPr lang="en-US" dirty="0"/>
              <a:t>-small</a:t>
            </a:r>
          </a:p>
          <a:p>
            <a:r>
              <a:rPr lang="en-US" dirty="0"/>
              <a:t>X-small</a:t>
            </a:r>
          </a:p>
          <a:p>
            <a:r>
              <a:rPr lang="en-US" dirty="0"/>
              <a:t>Small</a:t>
            </a:r>
          </a:p>
          <a:p>
            <a:r>
              <a:rPr lang="en-US" dirty="0"/>
              <a:t>Smaller</a:t>
            </a:r>
          </a:p>
          <a:p>
            <a:r>
              <a:rPr lang="en-US" dirty="0"/>
              <a:t>Medium</a:t>
            </a:r>
          </a:p>
          <a:p>
            <a:r>
              <a:rPr lang="en-US" dirty="0"/>
              <a:t>Larger</a:t>
            </a:r>
          </a:p>
          <a:p>
            <a:r>
              <a:rPr lang="en-US" dirty="0"/>
              <a:t>X-large</a:t>
            </a:r>
          </a:p>
          <a:p>
            <a:r>
              <a:rPr lang="en-US" dirty="0" err="1"/>
              <a:t>Xx</a:t>
            </a:r>
            <a:r>
              <a:rPr lang="en-US" dirty="0"/>
              <a:t>-large</a:t>
            </a:r>
          </a:p>
        </p:txBody>
      </p:sp>
    </p:spTree>
    <p:extLst>
      <p:ext uri="{BB962C8B-B14F-4D97-AF65-F5344CB8AC3E}">
        <p14:creationId xmlns:p14="http://schemas.microsoft.com/office/powerpoint/2010/main" val="1153726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82B8-AC9D-0127-9117-DC72399D5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8F7AB-FFB5-145C-97BF-7655209DB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 – Font-size: 15px;</a:t>
            </a:r>
          </a:p>
          <a:p>
            <a:r>
              <a:rPr lang="en-US" dirty="0"/>
              <a:t>Percentage – Font-size: 100%;</a:t>
            </a:r>
          </a:p>
          <a:p>
            <a:r>
              <a:rPr lang="en-US" dirty="0" err="1"/>
              <a:t>Em</a:t>
            </a:r>
            <a:r>
              <a:rPr lang="en-US" dirty="0"/>
              <a:t> – Font-size: 1em;</a:t>
            </a:r>
          </a:p>
        </p:txBody>
      </p:sp>
    </p:spTree>
    <p:extLst>
      <p:ext uri="{BB962C8B-B14F-4D97-AF65-F5344CB8AC3E}">
        <p14:creationId xmlns:p14="http://schemas.microsoft.com/office/powerpoint/2010/main" val="253975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56D1-0F95-EBE1-A8DC-2C743478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C82A2-26BA-0337-4382-CC9E44BC3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Notepad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VS code</a:t>
            </a:r>
          </a:p>
          <a:p>
            <a:r>
              <a:rPr lang="en-US" dirty="0"/>
              <a:t>Subline</a:t>
            </a:r>
          </a:p>
          <a:p>
            <a:r>
              <a:rPr lang="en-US" dirty="0"/>
              <a:t>Dreamweaver</a:t>
            </a:r>
          </a:p>
          <a:p>
            <a:r>
              <a:rPr lang="en-US" dirty="0"/>
              <a:t>Jupiter</a:t>
            </a:r>
          </a:p>
          <a:p>
            <a:r>
              <a:rPr lang="en-US" dirty="0"/>
              <a:t>Atom </a:t>
            </a:r>
          </a:p>
        </p:txBody>
      </p:sp>
    </p:spTree>
    <p:extLst>
      <p:ext uri="{BB962C8B-B14F-4D97-AF65-F5344CB8AC3E}">
        <p14:creationId xmlns:p14="http://schemas.microsoft.com/office/powerpoint/2010/main" val="13421544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340D-2812-C306-36C5-69894970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D9163-990D-BFDD-E303-79ED3D6FF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err="1"/>
              <a:t>Dsakdjaslkdjklsajdklsajdklsadklsajd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err="1"/>
              <a:t>Alksdjklsajdklsajdklsajkdlsa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err="1"/>
              <a:t>Alkjdklsajdklsajdlsa</a:t>
            </a:r>
            <a:r>
              <a:rPr lang="en-US" dirty="0"/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114448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25D5-A4A8-147B-F6C9-C366A25C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D6ADC-12F9-5A5C-B9D9-597063DA0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Font-family: arial;</a:t>
            </a:r>
          </a:p>
          <a:p>
            <a:r>
              <a:rPr lang="en-US" dirty="0"/>
              <a:t>Font-family: arial, </a:t>
            </a:r>
            <a:r>
              <a:rPr lang="en-US" dirty="0" err="1"/>
              <a:t>verdana</a:t>
            </a:r>
            <a:r>
              <a:rPr lang="en-US" dirty="0"/>
              <a:t>, Times New Roman, Calibri</a:t>
            </a:r>
          </a:p>
        </p:txBody>
      </p:sp>
    </p:spTree>
    <p:extLst>
      <p:ext uri="{BB962C8B-B14F-4D97-AF65-F5344CB8AC3E}">
        <p14:creationId xmlns:p14="http://schemas.microsoft.com/office/powerpoint/2010/main" val="823633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5D46-4976-3604-62AC-33F4042C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Text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F8C3-C720-42F5-51A6-552228B4C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Text-align</a:t>
            </a:r>
          </a:p>
          <a:p>
            <a:r>
              <a:rPr lang="en-US" dirty="0"/>
              <a:t>Text-align-last</a:t>
            </a:r>
          </a:p>
          <a:p>
            <a:r>
              <a:rPr lang="en-US" dirty="0"/>
              <a:t>Text-transform</a:t>
            </a:r>
          </a:p>
          <a:p>
            <a:r>
              <a:rPr lang="en-US" dirty="0"/>
              <a:t>Text-indent</a:t>
            </a:r>
          </a:p>
          <a:p>
            <a:r>
              <a:rPr lang="en-US" dirty="0"/>
              <a:t>Word-spacing</a:t>
            </a:r>
          </a:p>
          <a:p>
            <a:r>
              <a:rPr lang="en-US" dirty="0"/>
              <a:t>Letter-spacing</a:t>
            </a:r>
          </a:p>
        </p:txBody>
      </p:sp>
    </p:spTree>
    <p:extLst>
      <p:ext uri="{BB962C8B-B14F-4D97-AF65-F5344CB8AC3E}">
        <p14:creationId xmlns:p14="http://schemas.microsoft.com/office/powerpoint/2010/main" val="40366381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FD779-5AAE-E8C9-2470-31F7460F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CSS:Text</a:t>
            </a:r>
            <a:r>
              <a:rPr lang="en-US" dirty="0"/>
              <a:t> Decoration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8996F-5425-39AE-6E40-1CE5BF8A7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Text-decoration-line</a:t>
            </a:r>
          </a:p>
          <a:p>
            <a:r>
              <a:rPr lang="en-US" dirty="0"/>
              <a:t>Text-decoration-color</a:t>
            </a:r>
          </a:p>
          <a:p>
            <a:r>
              <a:rPr lang="en-US" dirty="0"/>
              <a:t>Text-decoration-style</a:t>
            </a:r>
          </a:p>
        </p:txBody>
      </p:sp>
    </p:spTree>
    <p:extLst>
      <p:ext uri="{BB962C8B-B14F-4D97-AF65-F5344CB8AC3E}">
        <p14:creationId xmlns:p14="http://schemas.microsoft.com/office/powerpoint/2010/main" val="29122013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54880-FAB1-B4C4-3DED-3C1E902D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Text-decoration-line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B0F9E-6FF5-2A65-9E6C-91949E3A6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Underline</a:t>
            </a:r>
          </a:p>
          <a:p>
            <a:r>
              <a:rPr lang="en-US" dirty="0"/>
              <a:t>Overline</a:t>
            </a:r>
          </a:p>
          <a:p>
            <a:r>
              <a:rPr lang="en-US" dirty="0"/>
              <a:t>Line-through</a:t>
            </a:r>
          </a:p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3432708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8B446-7DD4-B4B2-7FF8-58BCE6B9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Text-decoration-style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24FAD-283D-E5C9-FE0C-9EE416C5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Solid</a:t>
            </a:r>
          </a:p>
          <a:p>
            <a:r>
              <a:rPr lang="en-US" dirty="0"/>
              <a:t>Dotted</a:t>
            </a:r>
          </a:p>
          <a:p>
            <a:r>
              <a:rPr lang="en-US" dirty="0"/>
              <a:t>Dashed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wavy</a:t>
            </a:r>
          </a:p>
        </p:txBody>
      </p:sp>
    </p:spTree>
    <p:extLst>
      <p:ext uri="{BB962C8B-B14F-4D97-AF65-F5344CB8AC3E}">
        <p14:creationId xmlns:p14="http://schemas.microsoft.com/office/powerpoint/2010/main" val="20284813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8412-794A-FC13-86F9-0B9099414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Text-decoration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6134D-96B4-10F0-0DEF-859A706C3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Text-decoration-line: underline;</a:t>
            </a:r>
          </a:p>
          <a:p>
            <a:r>
              <a:rPr lang="en-US" dirty="0"/>
              <a:t>Text-decoration-color: red;</a:t>
            </a:r>
          </a:p>
          <a:p>
            <a:r>
              <a:rPr lang="en-US" dirty="0"/>
              <a:t>Text-decoration-style: wavy;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Shorthand</a:t>
            </a:r>
          </a:p>
          <a:p>
            <a:pPr marL="0" indent="0">
              <a:buNone/>
            </a:pPr>
            <a:r>
              <a:rPr lang="en-US" dirty="0"/>
              <a:t>Text-decoration: underline red wavy;</a:t>
            </a:r>
          </a:p>
        </p:txBody>
      </p:sp>
    </p:spTree>
    <p:extLst>
      <p:ext uri="{BB962C8B-B14F-4D97-AF65-F5344CB8AC3E}">
        <p14:creationId xmlns:p14="http://schemas.microsoft.com/office/powerpoint/2010/main" val="40008759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F453-B228-2DB4-2292-F56D0C6D6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Word-Wrap &amp; Word-Break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C3F9A-A55E-490B-8CD9-9DABA795048B}"/>
              </a:ext>
            </a:extLst>
          </p:cNvPr>
          <p:cNvSpPr txBox="1"/>
          <p:nvPr/>
        </p:nvSpPr>
        <p:spPr>
          <a:xfrm>
            <a:off x="4586514" y="2960914"/>
            <a:ext cx="496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sadsadsadssadsadsadaaaaaaaaaaaaaaaa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BD5CCE-3884-9508-A37A-0DDA531CA5F8}"/>
              </a:ext>
            </a:extLst>
          </p:cNvPr>
          <p:cNvSpPr/>
          <p:nvPr/>
        </p:nvSpPr>
        <p:spPr>
          <a:xfrm>
            <a:off x="3933371" y="2002971"/>
            <a:ext cx="3614058" cy="1741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75930-BBAE-5BAA-2971-34ED502EA70D}"/>
              </a:ext>
            </a:extLst>
          </p:cNvPr>
          <p:cNvSpPr txBox="1"/>
          <p:nvPr/>
        </p:nvSpPr>
        <p:spPr>
          <a:xfrm>
            <a:off x="4717143" y="4746171"/>
            <a:ext cx="250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Word-wrap: break-word;</a:t>
            </a:r>
          </a:p>
        </p:txBody>
      </p:sp>
    </p:spTree>
    <p:extLst>
      <p:ext uri="{BB962C8B-B14F-4D97-AF65-F5344CB8AC3E}">
        <p14:creationId xmlns:p14="http://schemas.microsoft.com/office/powerpoint/2010/main" val="7609984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0D7C-DF2E-C835-406C-01589A05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Word-Break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D3F04-925D-B628-FD96-E6104C728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Break-all</a:t>
            </a:r>
          </a:p>
          <a:p>
            <a:r>
              <a:rPr lang="en-US" dirty="0"/>
              <a:t>Keep-all</a:t>
            </a:r>
          </a:p>
        </p:txBody>
      </p:sp>
    </p:spTree>
    <p:extLst>
      <p:ext uri="{BB962C8B-B14F-4D97-AF65-F5344CB8AC3E}">
        <p14:creationId xmlns:p14="http://schemas.microsoft.com/office/powerpoint/2010/main" val="16505496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EF5A-3670-B96E-3E93-BFEE5779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Text-Shadow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8DFADC-C144-8233-912E-75C06406D4CD}"/>
              </a:ext>
            </a:extLst>
          </p:cNvPr>
          <p:cNvGrpSpPr/>
          <p:nvPr/>
        </p:nvGrpSpPr>
        <p:grpSpPr>
          <a:xfrm>
            <a:off x="1899194" y="2010531"/>
            <a:ext cx="5136150" cy="2398612"/>
            <a:chOff x="3176450" y="4274760"/>
            <a:chExt cx="5136150" cy="239861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D32C59-C237-2FF3-3D7B-B0FE74EF48B2}"/>
                </a:ext>
              </a:extLst>
            </p:cNvPr>
            <p:cNvSpPr txBox="1"/>
            <p:nvPr/>
          </p:nvSpPr>
          <p:spPr>
            <a:xfrm>
              <a:off x="3176450" y="5167312"/>
              <a:ext cx="51361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Box-shadow: 2px </a:t>
              </a:r>
              <a:r>
                <a:rPr lang="en-US" sz="2800" dirty="0" err="1"/>
                <a:t>2px</a:t>
              </a:r>
              <a:r>
                <a:rPr lang="en-US" sz="2800" dirty="0"/>
                <a:t> 5px  orange;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B6643A3-1663-E637-DA3D-8B5A1EB2C1AF}"/>
                </a:ext>
              </a:extLst>
            </p:cNvPr>
            <p:cNvGrpSpPr/>
            <p:nvPr/>
          </p:nvGrpSpPr>
          <p:grpSpPr>
            <a:xfrm>
              <a:off x="4966062" y="4274760"/>
              <a:ext cx="1563191" cy="892552"/>
              <a:chOff x="4966062" y="4274760"/>
              <a:chExt cx="1563191" cy="892552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535FA6F-C6E0-ABF2-FFDC-9C0BCD29B492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A2481E-FACF-79E3-DFFA-6721DF617DA2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H-shadow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7AF750A-2363-50C2-7429-AAE8F3641965}"/>
                </a:ext>
              </a:extLst>
            </p:cNvPr>
            <p:cNvGrpSpPr/>
            <p:nvPr/>
          </p:nvGrpSpPr>
          <p:grpSpPr>
            <a:xfrm rot="11212204">
              <a:off x="4789715" y="5780820"/>
              <a:ext cx="1563191" cy="892552"/>
              <a:chOff x="4966062" y="4274760"/>
              <a:chExt cx="1563191" cy="892552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33CB514-31AA-0372-B357-AD92EF741058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73EEB8-0283-34C5-138F-855B9D46AFDF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V-shadow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1C0D5CA-247B-8CAB-EBF6-D625D991DD0E}"/>
                </a:ext>
              </a:extLst>
            </p:cNvPr>
            <p:cNvGrpSpPr/>
            <p:nvPr/>
          </p:nvGrpSpPr>
          <p:grpSpPr>
            <a:xfrm>
              <a:off x="6338091" y="4274760"/>
              <a:ext cx="1563191" cy="892552"/>
              <a:chOff x="4966062" y="4274760"/>
              <a:chExt cx="1563191" cy="892552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2668CF4-2A9E-CC51-A585-545B0089403F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0CB3D8-B095-5914-78B6-2C61FA780509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blur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839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406C-BA97-82B8-172D-DA0217FF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Ways to Implement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F89B1-E488-16AF-3344-5E0BC4F4D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Style</a:t>
            </a:r>
          </a:p>
          <a:p>
            <a:r>
              <a:rPr lang="en-US" dirty="0" err="1"/>
              <a:t>Inpage</a:t>
            </a:r>
            <a:r>
              <a:rPr lang="en-US" dirty="0"/>
              <a:t> Style Tag</a:t>
            </a:r>
          </a:p>
          <a:p>
            <a:r>
              <a:rPr lang="en-US" dirty="0"/>
              <a:t>External Style Sheet</a:t>
            </a:r>
          </a:p>
        </p:txBody>
      </p:sp>
    </p:spTree>
    <p:extLst>
      <p:ext uri="{BB962C8B-B14F-4D97-AF65-F5344CB8AC3E}">
        <p14:creationId xmlns:p14="http://schemas.microsoft.com/office/powerpoint/2010/main" val="12178464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A6F78-666F-5401-1F03-135AEF24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White-Space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450D1-A4B5-DF26-511A-910193BB0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</a:t>
            </a:r>
          </a:p>
          <a:p>
            <a:r>
              <a:rPr lang="en-US" dirty="0" err="1"/>
              <a:t>noWrap</a:t>
            </a:r>
            <a:endParaRPr lang="en-US" dirty="0"/>
          </a:p>
          <a:p>
            <a:r>
              <a:rPr lang="en-US" dirty="0"/>
              <a:t>Pre</a:t>
            </a:r>
          </a:p>
          <a:p>
            <a:r>
              <a:rPr lang="en-US" dirty="0"/>
              <a:t>Pre-line</a:t>
            </a:r>
          </a:p>
          <a:p>
            <a:r>
              <a:rPr lang="en-US" dirty="0"/>
              <a:t>Pre-wrap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65756A-B1A0-A72E-4399-5DAE64E8AA47}"/>
              </a:ext>
            </a:extLst>
          </p:cNvPr>
          <p:cNvSpPr txBox="1"/>
          <p:nvPr/>
        </p:nvSpPr>
        <p:spPr>
          <a:xfrm>
            <a:off x="6458857" y="2641600"/>
            <a:ext cx="192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kdskldjklsjdklsjdkls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FFE3FB-1CD4-59E7-DF2C-B551146B441F}"/>
              </a:ext>
            </a:extLst>
          </p:cNvPr>
          <p:cNvSpPr/>
          <p:nvPr/>
        </p:nvSpPr>
        <p:spPr>
          <a:xfrm>
            <a:off x="6096000" y="2293257"/>
            <a:ext cx="1712686" cy="1135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755C10-5F69-17CA-D787-F9133705DC72}"/>
              </a:ext>
            </a:extLst>
          </p:cNvPr>
          <p:cNvSpPr/>
          <p:nvPr/>
        </p:nvSpPr>
        <p:spPr>
          <a:xfrm>
            <a:off x="5936343" y="2293257"/>
            <a:ext cx="1920847" cy="1135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374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A750CD-2BBA-C02D-FAE0-65A91E031D55}"/>
              </a:ext>
            </a:extLst>
          </p:cNvPr>
          <p:cNvCxnSpPr/>
          <p:nvPr/>
        </p:nvCxnSpPr>
        <p:spPr>
          <a:xfrm>
            <a:off x="6110512" y="537029"/>
            <a:ext cx="0" cy="57607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846988-C5C5-35DA-779F-2DC3DCED849B}"/>
              </a:ext>
            </a:extLst>
          </p:cNvPr>
          <p:cNvCxnSpPr/>
          <p:nvPr/>
        </p:nvCxnSpPr>
        <p:spPr>
          <a:xfrm>
            <a:off x="1901374" y="3077029"/>
            <a:ext cx="896982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F539E0-2093-DF26-A674-45218263C8D1}"/>
              </a:ext>
            </a:extLst>
          </p:cNvPr>
          <p:cNvSpPr txBox="1"/>
          <p:nvPr/>
        </p:nvSpPr>
        <p:spPr>
          <a:xfrm>
            <a:off x="4064000" y="537029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Y-Axis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C710F-F29F-ED76-9A4C-F4DCBF249928}"/>
              </a:ext>
            </a:extLst>
          </p:cNvPr>
          <p:cNvSpPr txBox="1"/>
          <p:nvPr/>
        </p:nvSpPr>
        <p:spPr>
          <a:xfrm>
            <a:off x="389133" y="2846196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X-Axis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CDB61D3-AF8B-BDA0-7308-8F174ABAC422}"/>
              </a:ext>
            </a:extLst>
          </p:cNvPr>
          <p:cNvGrpSpPr/>
          <p:nvPr/>
        </p:nvGrpSpPr>
        <p:grpSpPr>
          <a:xfrm>
            <a:off x="6386288" y="2123105"/>
            <a:ext cx="1491859" cy="1407495"/>
            <a:chOff x="6386288" y="2123105"/>
            <a:chExt cx="1491859" cy="140749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C39DAF1-3A3E-87CF-1E95-5DC0415489FA}"/>
                </a:ext>
              </a:extLst>
            </p:cNvPr>
            <p:cNvCxnSpPr/>
            <p:nvPr/>
          </p:nvCxnSpPr>
          <p:spPr>
            <a:xfrm>
              <a:off x="6560458" y="2641598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B701A9-89DD-3F4E-2AA9-AA7A0F707A5A}"/>
                </a:ext>
              </a:extLst>
            </p:cNvPr>
            <p:cNvCxnSpPr/>
            <p:nvPr/>
          </p:nvCxnSpPr>
          <p:spPr>
            <a:xfrm>
              <a:off x="7003144" y="2648856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505220-D716-3C16-97AF-DE733FCBC125}"/>
                </a:ext>
              </a:extLst>
            </p:cNvPr>
            <p:cNvCxnSpPr/>
            <p:nvPr/>
          </p:nvCxnSpPr>
          <p:spPr>
            <a:xfrm>
              <a:off x="7300686" y="265611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FF94064-5585-4372-69B4-61B87DB31B1D}"/>
                </a:ext>
              </a:extLst>
            </p:cNvPr>
            <p:cNvCxnSpPr/>
            <p:nvPr/>
          </p:nvCxnSpPr>
          <p:spPr>
            <a:xfrm>
              <a:off x="7663544" y="262708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B16DC2A-C418-D5CE-9681-4B2A4715B62D}"/>
                </a:ext>
              </a:extLst>
            </p:cNvPr>
            <p:cNvSpPr txBox="1"/>
            <p:nvPr/>
          </p:nvSpPr>
          <p:spPr>
            <a:xfrm>
              <a:off x="6386288" y="23803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109DA4-EAE5-4540-500A-F9E819DEE7AE}"/>
                </a:ext>
              </a:extLst>
            </p:cNvPr>
            <p:cNvSpPr txBox="1"/>
            <p:nvPr/>
          </p:nvSpPr>
          <p:spPr>
            <a:xfrm>
              <a:off x="6812906" y="21952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AC05E4-BEA5-C1D4-C7B5-3A6EE79AB78A}"/>
                </a:ext>
              </a:extLst>
            </p:cNvPr>
            <p:cNvSpPr txBox="1"/>
            <p:nvPr/>
          </p:nvSpPr>
          <p:spPr>
            <a:xfrm>
              <a:off x="7149843" y="21231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0B5D0B-EE52-539A-5FAC-DA2CBE150D1A}"/>
                </a:ext>
              </a:extLst>
            </p:cNvPr>
            <p:cNvSpPr txBox="1"/>
            <p:nvPr/>
          </p:nvSpPr>
          <p:spPr>
            <a:xfrm>
              <a:off x="7576461" y="22460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CA0ACE-105E-4B76-9F23-DACAA03B8190}"/>
              </a:ext>
            </a:extLst>
          </p:cNvPr>
          <p:cNvGrpSpPr/>
          <p:nvPr/>
        </p:nvGrpSpPr>
        <p:grpSpPr>
          <a:xfrm>
            <a:off x="4333174" y="2142448"/>
            <a:ext cx="1562391" cy="1407495"/>
            <a:chOff x="6386288" y="2123105"/>
            <a:chExt cx="1562391" cy="1407495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615F88F-6980-5AED-D46C-CBDE4BD82CB5}"/>
                </a:ext>
              </a:extLst>
            </p:cNvPr>
            <p:cNvCxnSpPr/>
            <p:nvPr/>
          </p:nvCxnSpPr>
          <p:spPr>
            <a:xfrm>
              <a:off x="6560458" y="2641598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99E2E5-EF13-E2BC-18D8-3B9AD5CFD276}"/>
                </a:ext>
              </a:extLst>
            </p:cNvPr>
            <p:cNvCxnSpPr/>
            <p:nvPr/>
          </p:nvCxnSpPr>
          <p:spPr>
            <a:xfrm>
              <a:off x="7003144" y="2648856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7537C40-9EBC-0F5D-F7B6-01C8883B4EFD}"/>
                </a:ext>
              </a:extLst>
            </p:cNvPr>
            <p:cNvCxnSpPr/>
            <p:nvPr/>
          </p:nvCxnSpPr>
          <p:spPr>
            <a:xfrm>
              <a:off x="7300686" y="265611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ACEDC28-5E21-039E-E938-39F8E6B4D5FE}"/>
                </a:ext>
              </a:extLst>
            </p:cNvPr>
            <p:cNvCxnSpPr/>
            <p:nvPr/>
          </p:nvCxnSpPr>
          <p:spPr>
            <a:xfrm>
              <a:off x="7663544" y="262708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9E466E-64C7-09FD-E817-7D8E6B33C92E}"/>
                </a:ext>
              </a:extLst>
            </p:cNvPr>
            <p:cNvSpPr txBox="1"/>
            <p:nvPr/>
          </p:nvSpPr>
          <p:spPr>
            <a:xfrm>
              <a:off x="6386288" y="2380343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BB66EBB-7190-0FF6-BB49-3EB8142213C8}"/>
                </a:ext>
              </a:extLst>
            </p:cNvPr>
            <p:cNvSpPr txBox="1"/>
            <p:nvPr/>
          </p:nvSpPr>
          <p:spPr>
            <a:xfrm>
              <a:off x="6812906" y="2195286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229004-0742-18B3-87AC-52E72E8CE08C}"/>
                </a:ext>
              </a:extLst>
            </p:cNvPr>
            <p:cNvSpPr txBox="1"/>
            <p:nvPr/>
          </p:nvSpPr>
          <p:spPr>
            <a:xfrm>
              <a:off x="7149843" y="2123105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A6D4D24-CF2C-E527-0583-80296CC54D1E}"/>
                </a:ext>
              </a:extLst>
            </p:cNvPr>
            <p:cNvSpPr txBox="1"/>
            <p:nvPr/>
          </p:nvSpPr>
          <p:spPr>
            <a:xfrm>
              <a:off x="7576461" y="2246089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69192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5850F2-7CC5-590C-D14E-A5E9379F00A5}"/>
              </a:ext>
            </a:extLst>
          </p:cNvPr>
          <p:cNvCxnSpPr/>
          <p:nvPr/>
        </p:nvCxnSpPr>
        <p:spPr>
          <a:xfrm>
            <a:off x="6110512" y="537029"/>
            <a:ext cx="0" cy="57607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D9F470-A8F8-8057-9DCC-63B1747667E1}"/>
              </a:ext>
            </a:extLst>
          </p:cNvPr>
          <p:cNvCxnSpPr/>
          <p:nvPr/>
        </p:nvCxnSpPr>
        <p:spPr>
          <a:xfrm>
            <a:off x="1901374" y="3077029"/>
            <a:ext cx="896982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031EF19-2FE4-318C-3082-6539BE38C8F9}"/>
              </a:ext>
            </a:extLst>
          </p:cNvPr>
          <p:cNvSpPr txBox="1"/>
          <p:nvPr/>
        </p:nvSpPr>
        <p:spPr>
          <a:xfrm>
            <a:off x="4064000" y="537029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Y-Axis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9CC74-2968-8602-4130-2FE26E1BD0F0}"/>
              </a:ext>
            </a:extLst>
          </p:cNvPr>
          <p:cNvSpPr txBox="1"/>
          <p:nvPr/>
        </p:nvSpPr>
        <p:spPr>
          <a:xfrm>
            <a:off x="389133" y="2846196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X-Axis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3619CD-377A-B383-6F30-4AEC8F1839AB}"/>
              </a:ext>
            </a:extLst>
          </p:cNvPr>
          <p:cNvGrpSpPr/>
          <p:nvPr/>
        </p:nvGrpSpPr>
        <p:grpSpPr>
          <a:xfrm rot="5400000">
            <a:off x="5640358" y="3429146"/>
            <a:ext cx="1491859" cy="1407495"/>
            <a:chOff x="6386288" y="2123105"/>
            <a:chExt cx="1491859" cy="140749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676F99D-3493-5293-FF25-D1316E759A56}"/>
                </a:ext>
              </a:extLst>
            </p:cNvPr>
            <p:cNvCxnSpPr/>
            <p:nvPr/>
          </p:nvCxnSpPr>
          <p:spPr>
            <a:xfrm>
              <a:off x="6560458" y="2641598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6406244-5EB1-7DAB-DFFE-0C537AD32214}"/>
                </a:ext>
              </a:extLst>
            </p:cNvPr>
            <p:cNvCxnSpPr/>
            <p:nvPr/>
          </p:nvCxnSpPr>
          <p:spPr>
            <a:xfrm>
              <a:off x="7003144" y="2648856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2CC355-7C69-95B5-1068-71EF30143DE2}"/>
                </a:ext>
              </a:extLst>
            </p:cNvPr>
            <p:cNvCxnSpPr/>
            <p:nvPr/>
          </p:nvCxnSpPr>
          <p:spPr>
            <a:xfrm>
              <a:off x="7300686" y="265611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305F5F5-8571-40A6-A349-44C0CBB59913}"/>
                </a:ext>
              </a:extLst>
            </p:cNvPr>
            <p:cNvCxnSpPr/>
            <p:nvPr/>
          </p:nvCxnSpPr>
          <p:spPr>
            <a:xfrm>
              <a:off x="7663544" y="262708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37D8B1-40DE-FE90-4A08-6C66D7A698E7}"/>
                </a:ext>
              </a:extLst>
            </p:cNvPr>
            <p:cNvSpPr txBox="1"/>
            <p:nvPr/>
          </p:nvSpPr>
          <p:spPr>
            <a:xfrm>
              <a:off x="6386288" y="23803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C155F5-E48E-644E-4BCF-0B4029BC6E2E}"/>
                </a:ext>
              </a:extLst>
            </p:cNvPr>
            <p:cNvSpPr txBox="1"/>
            <p:nvPr/>
          </p:nvSpPr>
          <p:spPr>
            <a:xfrm>
              <a:off x="6812906" y="21952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37CC14-CCD7-01FD-7004-6578898B95EA}"/>
                </a:ext>
              </a:extLst>
            </p:cNvPr>
            <p:cNvSpPr txBox="1"/>
            <p:nvPr/>
          </p:nvSpPr>
          <p:spPr>
            <a:xfrm>
              <a:off x="7149843" y="21231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9DAC9F-3011-23FE-7DD3-754DFE0F601D}"/>
                </a:ext>
              </a:extLst>
            </p:cNvPr>
            <p:cNvSpPr txBox="1"/>
            <p:nvPr/>
          </p:nvSpPr>
          <p:spPr>
            <a:xfrm>
              <a:off x="7576461" y="22460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BFC1AE1-0ADD-771F-DD98-3F21F483B1DE}"/>
              </a:ext>
            </a:extLst>
          </p:cNvPr>
          <p:cNvGrpSpPr/>
          <p:nvPr/>
        </p:nvGrpSpPr>
        <p:grpSpPr>
          <a:xfrm rot="5400000">
            <a:off x="5532911" y="1293438"/>
            <a:ext cx="1562391" cy="1407495"/>
            <a:chOff x="6386288" y="2123105"/>
            <a:chExt cx="1562391" cy="140749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AA50E79-E8DA-1DDB-6610-A3001612C8D6}"/>
                </a:ext>
              </a:extLst>
            </p:cNvPr>
            <p:cNvCxnSpPr/>
            <p:nvPr/>
          </p:nvCxnSpPr>
          <p:spPr>
            <a:xfrm>
              <a:off x="6560458" y="2641598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B336EA1-CE4F-0E64-328E-CB0E739AE8F9}"/>
                </a:ext>
              </a:extLst>
            </p:cNvPr>
            <p:cNvCxnSpPr/>
            <p:nvPr/>
          </p:nvCxnSpPr>
          <p:spPr>
            <a:xfrm>
              <a:off x="7003144" y="2648856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02026A0-1A3D-C568-1143-24BCF47E35DA}"/>
                </a:ext>
              </a:extLst>
            </p:cNvPr>
            <p:cNvCxnSpPr/>
            <p:nvPr/>
          </p:nvCxnSpPr>
          <p:spPr>
            <a:xfrm>
              <a:off x="7300686" y="265611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F44E4FE-49CB-19AE-171D-952FD1F54593}"/>
                </a:ext>
              </a:extLst>
            </p:cNvPr>
            <p:cNvCxnSpPr/>
            <p:nvPr/>
          </p:nvCxnSpPr>
          <p:spPr>
            <a:xfrm>
              <a:off x="7663544" y="262708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6786FA-5C86-74BA-170B-4F62F266030C}"/>
                </a:ext>
              </a:extLst>
            </p:cNvPr>
            <p:cNvSpPr txBox="1"/>
            <p:nvPr/>
          </p:nvSpPr>
          <p:spPr>
            <a:xfrm>
              <a:off x="6386288" y="2380343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3B821B-D6A5-D481-D40B-768C9C60878E}"/>
                </a:ext>
              </a:extLst>
            </p:cNvPr>
            <p:cNvSpPr txBox="1"/>
            <p:nvPr/>
          </p:nvSpPr>
          <p:spPr>
            <a:xfrm>
              <a:off x="6812906" y="2195286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21BFBD0-5C57-D974-DBD4-05D4428A6DA9}"/>
                </a:ext>
              </a:extLst>
            </p:cNvPr>
            <p:cNvSpPr txBox="1"/>
            <p:nvPr/>
          </p:nvSpPr>
          <p:spPr>
            <a:xfrm>
              <a:off x="7149843" y="2123105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5AD9F2-0452-98D4-E3E7-136317A1C83A}"/>
                </a:ext>
              </a:extLst>
            </p:cNvPr>
            <p:cNvSpPr txBox="1"/>
            <p:nvPr/>
          </p:nvSpPr>
          <p:spPr>
            <a:xfrm>
              <a:off x="7576461" y="2246089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64224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9932-1D8D-1151-B19C-6A58B3C7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Writing-mode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D7565-6A37-F040-13A1-D828343A9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Horizontal-tb (default)</a:t>
            </a:r>
          </a:p>
          <a:p>
            <a:r>
              <a:rPr lang="en-US" dirty="0"/>
              <a:t>Vertical-</a:t>
            </a:r>
            <a:r>
              <a:rPr lang="en-US" dirty="0" err="1"/>
              <a:t>rl</a:t>
            </a:r>
            <a:endParaRPr lang="en-US" dirty="0"/>
          </a:p>
          <a:p>
            <a:r>
              <a:rPr lang="en-US" dirty="0"/>
              <a:t>Vertical-</a:t>
            </a:r>
            <a:r>
              <a:rPr lang="en-US" dirty="0" err="1"/>
              <a:t>lr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Sideways-</a:t>
            </a:r>
            <a:r>
              <a:rPr lang="en-US" dirty="0" err="1">
                <a:solidFill>
                  <a:srgbClr val="FF0000"/>
                </a:solidFill>
              </a:rPr>
              <a:t>rl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Sideways-</a:t>
            </a:r>
            <a:r>
              <a:rPr lang="en-US" dirty="0" err="1">
                <a:solidFill>
                  <a:srgbClr val="FF0000"/>
                </a:solidFill>
              </a:rPr>
              <a:t>lr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9388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2DB4-B004-C164-BF51-7F79D543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Column-Count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8A6D8-0872-DB85-5C6F-588BAE752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135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9772-134B-4B23-E674-B2060350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Fonts</a:t>
            </a:r>
          </a:p>
        </p:txBody>
      </p:sp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F235A1DC-1F18-4EFB-4734-5FA803DB7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4115" y="4757057"/>
            <a:ext cx="914400" cy="914400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9E28992D-2C7F-8505-8CAA-5670683D3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601" y="4757057"/>
            <a:ext cx="914400" cy="914400"/>
          </a:xfrm>
          <a:prstGeom prst="rect">
            <a:avLst/>
          </a:prstGeom>
        </p:spPr>
      </p:pic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EF1B3BA2-229F-9F67-BABF-DE4C1F1DA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1" y="4702628"/>
            <a:ext cx="914400" cy="914400"/>
          </a:xfrm>
          <a:prstGeom prst="rect">
            <a:avLst/>
          </a:prstGeom>
        </p:spPr>
      </p:pic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74A44130-20B9-D1A1-287E-F487916BE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601" y="4702628"/>
            <a:ext cx="914400" cy="914400"/>
          </a:xfrm>
          <a:prstGeom prst="rect">
            <a:avLst/>
          </a:prstGeom>
        </p:spPr>
      </p:pic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F413571B-AEF2-68BE-4B9F-50F348453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0685" y="4702628"/>
            <a:ext cx="914400" cy="9144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DA02C6F-4A0A-2A59-E393-F12D5733AEC4}"/>
              </a:ext>
            </a:extLst>
          </p:cNvPr>
          <p:cNvSpPr/>
          <p:nvPr/>
        </p:nvSpPr>
        <p:spPr>
          <a:xfrm>
            <a:off x="1894115" y="2718935"/>
            <a:ext cx="1219200" cy="827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E03268-EEB1-5358-FF48-A48FC2EF7B40}"/>
              </a:ext>
            </a:extLst>
          </p:cNvPr>
          <p:cNvSpPr txBox="1"/>
          <p:nvPr/>
        </p:nvSpPr>
        <p:spPr>
          <a:xfrm>
            <a:off x="1894115" y="1457100"/>
            <a:ext cx="1459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Images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71F1F1-0DEC-220F-DBB6-F906F30A2738}"/>
              </a:ext>
            </a:extLst>
          </p:cNvPr>
          <p:cNvCxnSpPr>
            <a:stCxn id="10" idx="4"/>
            <a:endCxn id="5" idx="0"/>
          </p:cNvCxnSpPr>
          <p:nvPr/>
        </p:nvCxnSpPr>
        <p:spPr>
          <a:xfrm flipH="1">
            <a:off x="2351315" y="3546249"/>
            <a:ext cx="152400" cy="121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B8E5AB-89D4-71EF-A817-9C4113207A79}"/>
              </a:ext>
            </a:extLst>
          </p:cNvPr>
          <p:cNvCxnSpPr>
            <a:stCxn id="10" idx="4"/>
            <a:endCxn id="6" idx="0"/>
          </p:cNvCxnSpPr>
          <p:nvPr/>
        </p:nvCxnSpPr>
        <p:spPr>
          <a:xfrm>
            <a:off x="2503715" y="3546249"/>
            <a:ext cx="2373086" cy="121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30697F-54BA-A3BF-84E5-CFF2FAD72D1A}"/>
              </a:ext>
            </a:extLst>
          </p:cNvPr>
          <p:cNvCxnSpPr>
            <a:stCxn id="10" idx="4"/>
            <a:endCxn id="7" idx="0"/>
          </p:cNvCxnSpPr>
          <p:nvPr/>
        </p:nvCxnSpPr>
        <p:spPr>
          <a:xfrm>
            <a:off x="2503715" y="3546249"/>
            <a:ext cx="4354286" cy="115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65E105-959C-F2FE-FD0C-007414278CD2}"/>
              </a:ext>
            </a:extLst>
          </p:cNvPr>
          <p:cNvCxnSpPr>
            <a:stCxn id="10" idx="4"/>
          </p:cNvCxnSpPr>
          <p:nvPr/>
        </p:nvCxnSpPr>
        <p:spPr>
          <a:xfrm>
            <a:off x="2503715" y="3546249"/>
            <a:ext cx="6001656" cy="115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559F6F-DE87-3216-4F35-EF52106D1DB0}"/>
              </a:ext>
            </a:extLst>
          </p:cNvPr>
          <p:cNvCxnSpPr>
            <a:stCxn id="10" idx="4"/>
          </p:cNvCxnSpPr>
          <p:nvPr/>
        </p:nvCxnSpPr>
        <p:spPr>
          <a:xfrm>
            <a:off x="2503715" y="3546249"/>
            <a:ext cx="7569199" cy="115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04701E0-93AB-039F-9C25-8197A4674A6C}"/>
              </a:ext>
            </a:extLst>
          </p:cNvPr>
          <p:cNvSpPr/>
          <p:nvPr/>
        </p:nvSpPr>
        <p:spPr>
          <a:xfrm>
            <a:off x="7395028" y="2380430"/>
            <a:ext cx="2329543" cy="92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35AC14-A82B-7355-E665-53CFB95BAD55}"/>
              </a:ext>
            </a:extLst>
          </p:cNvPr>
          <p:cNvSpPr txBox="1"/>
          <p:nvPr/>
        </p:nvSpPr>
        <p:spPr>
          <a:xfrm>
            <a:off x="8348837" y="1690688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Fonts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37BD76-7343-C4A8-6291-0992B380001C}"/>
              </a:ext>
            </a:extLst>
          </p:cNvPr>
          <p:cNvCxnSpPr>
            <a:stCxn id="5" idx="0"/>
          </p:cNvCxnSpPr>
          <p:nvPr/>
        </p:nvCxnSpPr>
        <p:spPr>
          <a:xfrm flipV="1">
            <a:off x="2351315" y="3303760"/>
            <a:ext cx="4673599" cy="145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241DF0-52B4-6071-937D-8E31CED154D6}"/>
              </a:ext>
            </a:extLst>
          </p:cNvPr>
          <p:cNvCxnSpPr>
            <a:stCxn id="6" idx="0"/>
          </p:cNvCxnSpPr>
          <p:nvPr/>
        </p:nvCxnSpPr>
        <p:spPr>
          <a:xfrm flipV="1">
            <a:off x="4876801" y="3429000"/>
            <a:ext cx="2438400" cy="132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3130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26F80-9C6E-7531-FBB1-A22C3345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List-Style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01C9-5695-AE2E-3677-E56B7D8BA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List-style-image</a:t>
            </a:r>
          </a:p>
          <a:p>
            <a:r>
              <a:rPr lang="en-US" dirty="0"/>
              <a:t>List-style-position</a:t>
            </a:r>
          </a:p>
          <a:p>
            <a:r>
              <a:rPr lang="en-US" dirty="0"/>
              <a:t>List-style-type</a:t>
            </a:r>
          </a:p>
          <a:p>
            <a:r>
              <a:rPr lang="en-US" dirty="0"/>
              <a:t>List-style</a:t>
            </a:r>
          </a:p>
        </p:txBody>
      </p:sp>
    </p:spTree>
    <p:extLst>
      <p:ext uri="{BB962C8B-B14F-4D97-AF65-F5344CB8AC3E}">
        <p14:creationId xmlns:p14="http://schemas.microsoft.com/office/powerpoint/2010/main" val="21632109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86E3-5D0A-7568-9B01-456857CF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Background-image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76AEB-531E-840C-4612-67C6E6D27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Background-image</a:t>
            </a:r>
          </a:p>
          <a:p>
            <a:r>
              <a:rPr lang="en-US" dirty="0"/>
              <a:t>Background-repeat</a:t>
            </a:r>
          </a:p>
          <a:p>
            <a:r>
              <a:rPr lang="en-US" dirty="0"/>
              <a:t>Background-</a:t>
            </a:r>
            <a:r>
              <a:rPr lang="en-US" dirty="0" err="1"/>
              <a:t>postion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365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D255-BA31-6BA7-BE2B-447D1C14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48860-C74A-DC78-4C61-DC15B74E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Background-image: </a:t>
            </a:r>
            <a:r>
              <a:rPr lang="en-US" dirty="0" err="1"/>
              <a:t>url</a:t>
            </a:r>
            <a:r>
              <a:rPr lang="en-US" dirty="0"/>
              <a:t>(</a:t>
            </a:r>
            <a:r>
              <a:rPr lang="en-US" dirty="0" err="1"/>
              <a:t>imagepath</a:t>
            </a:r>
            <a:r>
              <a:rPr lang="en-US" dirty="0"/>
              <a:t>);</a:t>
            </a:r>
          </a:p>
          <a:p>
            <a:r>
              <a:rPr lang="en-US" dirty="0"/>
              <a:t>Background-image: </a:t>
            </a:r>
            <a:r>
              <a:rPr lang="en-US" dirty="0" err="1"/>
              <a:t>ulr</a:t>
            </a:r>
            <a:r>
              <a:rPr lang="en-US" dirty="0"/>
              <a:t>(one.jpg);</a:t>
            </a:r>
          </a:p>
        </p:txBody>
      </p:sp>
    </p:spTree>
    <p:extLst>
      <p:ext uri="{BB962C8B-B14F-4D97-AF65-F5344CB8AC3E}">
        <p14:creationId xmlns:p14="http://schemas.microsoft.com/office/powerpoint/2010/main" val="24751393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B633-BBE2-C436-4D38-3307AB57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EDD72-B311-2BC6-77B3-325937423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</a:t>
            </a:r>
          </a:p>
          <a:p>
            <a:r>
              <a:rPr lang="en-US" dirty="0"/>
              <a:t>No-repat</a:t>
            </a:r>
          </a:p>
          <a:p>
            <a:r>
              <a:rPr lang="en-US" dirty="0"/>
              <a:t>Repeat-x</a:t>
            </a:r>
          </a:p>
          <a:p>
            <a:r>
              <a:rPr lang="en-US" dirty="0" err="1"/>
              <a:t>Prepeat</a:t>
            </a:r>
            <a:r>
              <a:rPr lang="en-US" dirty="0"/>
              <a:t>-y</a:t>
            </a:r>
          </a:p>
          <a:p>
            <a:r>
              <a:rPr lang="en-US" dirty="0"/>
              <a:t>Space</a:t>
            </a:r>
          </a:p>
          <a:p>
            <a:r>
              <a:rPr lang="en-US" dirty="0"/>
              <a:t>round</a:t>
            </a:r>
          </a:p>
        </p:txBody>
      </p:sp>
    </p:spTree>
    <p:extLst>
      <p:ext uri="{BB962C8B-B14F-4D97-AF65-F5344CB8AC3E}">
        <p14:creationId xmlns:p14="http://schemas.microsoft.com/office/powerpoint/2010/main" val="330110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7C73-B65F-CF6E-BA94-06E36243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A6459-07B3-72BE-714A-116D80E50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&lt;h1 </a:t>
            </a:r>
            <a:r>
              <a:rPr lang="en-US" dirty="0">
                <a:solidFill>
                  <a:srgbClr val="FF0000"/>
                </a:solidFill>
              </a:rPr>
              <a:t>style=“color:red;font-size:20px;”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Welcome to Aeeron Academy.</a:t>
            </a:r>
          </a:p>
          <a:p>
            <a:pPr marL="0" indent="0">
              <a:buNone/>
            </a:pPr>
            <a:r>
              <a:rPr lang="en-US" dirty="0"/>
              <a:t>&lt;/h1&gt;</a:t>
            </a:r>
          </a:p>
        </p:txBody>
      </p:sp>
    </p:spTree>
    <p:extLst>
      <p:ext uri="{BB962C8B-B14F-4D97-AF65-F5344CB8AC3E}">
        <p14:creationId xmlns:p14="http://schemas.microsoft.com/office/powerpoint/2010/main" val="20886768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D235E-ABA8-A6D5-21CB-26B7AA7B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Background-Position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530D-4904-3707-F9C6-6C93AC95B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Left top</a:t>
            </a:r>
          </a:p>
          <a:p>
            <a:r>
              <a:rPr lang="en-US" dirty="0"/>
              <a:t>Left center</a:t>
            </a:r>
          </a:p>
          <a:p>
            <a:r>
              <a:rPr lang="en-US" dirty="0"/>
              <a:t>Left bottom</a:t>
            </a:r>
          </a:p>
          <a:p>
            <a:r>
              <a:rPr lang="en-US" dirty="0"/>
              <a:t>Right top</a:t>
            </a:r>
          </a:p>
          <a:p>
            <a:r>
              <a:rPr lang="en-US" dirty="0"/>
              <a:t>Right center</a:t>
            </a:r>
          </a:p>
          <a:p>
            <a:r>
              <a:rPr lang="en-US" dirty="0"/>
              <a:t>Right bottom</a:t>
            </a:r>
          </a:p>
          <a:p>
            <a:r>
              <a:rPr lang="en-US" dirty="0"/>
              <a:t>Center top</a:t>
            </a:r>
          </a:p>
          <a:p>
            <a:r>
              <a:rPr lang="en-US" dirty="0"/>
              <a:t>Center </a:t>
            </a:r>
            <a:r>
              <a:rPr lang="en-US" dirty="0" err="1"/>
              <a:t>center</a:t>
            </a:r>
            <a:endParaRPr lang="en-US" dirty="0"/>
          </a:p>
          <a:p>
            <a:r>
              <a:rPr lang="en-US" dirty="0"/>
              <a:t>Center bottom</a:t>
            </a:r>
          </a:p>
        </p:txBody>
      </p:sp>
    </p:spTree>
    <p:extLst>
      <p:ext uri="{BB962C8B-B14F-4D97-AF65-F5344CB8AC3E}">
        <p14:creationId xmlns:p14="http://schemas.microsoft.com/office/powerpoint/2010/main" val="10838277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1DCAC-50D4-B14A-6D7F-640AFDE0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9C86F-12AB-F637-1FA2-156FD6A42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X% y%</a:t>
            </a:r>
          </a:p>
          <a:p>
            <a:r>
              <a:rPr lang="en-US" dirty="0" err="1"/>
              <a:t>Xpos</a:t>
            </a:r>
            <a:r>
              <a:rPr lang="en-US" dirty="0"/>
              <a:t> </a:t>
            </a:r>
            <a:r>
              <a:rPr lang="en-US" dirty="0" err="1"/>
              <a:t>ypos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503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36CED-B29A-F2B0-790E-4F971956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Background-Attachment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1BD4A-7C94-5BDE-8879-A2EEFC8D0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Scroll</a:t>
            </a:r>
          </a:p>
          <a:p>
            <a:r>
              <a:rPr lang="en-US" dirty="0"/>
              <a:t>Fixed </a:t>
            </a:r>
          </a:p>
        </p:txBody>
      </p:sp>
    </p:spTree>
    <p:extLst>
      <p:ext uri="{BB962C8B-B14F-4D97-AF65-F5344CB8AC3E}">
        <p14:creationId xmlns:p14="http://schemas.microsoft.com/office/powerpoint/2010/main" val="42247677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252D-6B2C-D381-855C-3547BBAF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883C7-78CA-FF02-98BE-E343CF672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</a:t>
            </a:r>
          </a:p>
          <a:p>
            <a:r>
              <a:rPr lang="en-US" dirty="0"/>
              <a:t>Length (</a:t>
            </a:r>
            <a:r>
              <a:rPr lang="en-US" dirty="0" err="1"/>
              <a:t>px</a:t>
            </a:r>
            <a:r>
              <a:rPr lang="en-US" dirty="0"/>
              <a:t>)</a:t>
            </a:r>
          </a:p>
          <a:p>
            <a:r>
              <a:rPr lang="en-US" dirty="0"/>
              <a:t>Percentage (%)</a:t>
            </a:r>
          </a:p>
          <a:p>
            <a:r>
              <a:rPr lang="en-US" dirty="0"/>
              <a:t>Cover</a:t>
            </a:r>
          </a:p>
          <a:p>
            <a:r>
              <a:rPr lang="en-US" dirty="0"/>
              <a:t>contain</a:t>
            </a:r>
          </a:p>
        </p:txBody>
      </p:sp>
    </p:spTree>
    <p:extLst>
      <p:ext uri="{BB962C8B-B14F-4D97-AF65-F5344CB8AC3E}">
        <p14:creationId xmlns:p14="http://schemas.microsoft.com/office/powerpoint/2010/main" val="22984509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C4A9-5452-4E26-DEC6-C50185A9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CDDAF-D770-82D9-5EE6-BDEB4010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Padding-box</a:t>
            </a:r>
          </a:p>
          <a:p>
            <a:r>
              <a:rPr lang="en-US" dirty="0"/>
              <a:t>Border-box</a:t>
            </a:r>
          </a:p>
          <a:p>
            <a:r>
              <a:rPr lang="en-US" dirty="0"/>
              <a:t>Content-box</a:t>
            </a:r>
          </a:p>
        </p:txBody>
      </p:sp>
    </p:spTree>
    <p:extLst>
      <p:ext uri="{BB962C8B-B14F-4D97-AF65-F5344CB8AC3E}">
        <p14:creationId xmlns:p14="http://schemas.microsoft.com/office/powerpoint/2010/main" val="11975754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F319-FB35-5AF1-1C28-69F7D649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Background-Clip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D94E3-618C-F0A5-7D40-F802B1216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Padding-box</a:t>
            </a:r>
          </a:p>
          <a:p>
            <a:r>
              <a:rPr lang="en-US" dirty="0"/>
              <a:t>Border-box</a:t>
            </a:r>
          </a:p>
          <a:p>
            <a:r>
              <a:rPr lang="en-US" dirty="0"/>
              <a:t>Content-box</a:t>
            </a:r>
          </a:p>
          <a:p>
            <a:r>
              <a:rPr lang="en-US" dirty="0"/>
              <a:t>Text(experimental)</a:t>
            </a:r>
          </a:p>
        </p:txBody>
      </p:sp>
    </p:spTree>
    <p:extLst>
      <p:ext uri="{BB962C8B-B14F-4D97-AF65-F5344CB8AC3E}">
        <p14:creationId xmlns:p14="http://schemas.microsoft.com/office/powerpoint/2010/main" val="23497129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4319-CBFC-7DF6-1DD0-0E82D67E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AE2BC-0692-8118-15B9-9AB6E34AE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7165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Values</a:t>
            </a:r>
          </a:p>
          <a:p>
            <a:pPr marL="0" indent="0">
              <a:buNone/>
            </a:pPr>
            <a:r>
              <a:rPr lang="en-US" dirty="0"/>
              <a:t>	Static</a:t>
            </a:r>
          </a:p>
          <a:p>
            <a:pPr marL="0" indent="0">
              <a:buNone/>
            </a:pPr>
            <a:r>
              <a:rPr lang="en-US" dirty="0"/>
              <a:t>	Relative</a:t>
            </a:r>
          </a:p>
          <a:p>
            <a:pPr marL="0" indent="0">
              <a:buNone/>
            </a:pPr>
            <a:r>
              <a:rPr lang="en-US" dirty="0"/>
              <a:t>	Absolute</a:t>
            </a:r>
          </a:p>
          <a:p>
            <a:pPr marL="0" indent="0">
              <a:buNone/>
            </a:pPr>
            <a:r>
              <a:rPr lang="en-US" dirty="0"/>
              <a:t>	Fixed</a:t>
            </a:r>
          </a:p>
          <a:p>
            <a:pPr marL="0" indent="0">
              <a:buNone/>
            </a:pPr>
            <a:r>
              <a:rPr lang="en-US" dirty="0"/>
              <a:t>	Sticky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82CFBC-46AC-B14E-4757-AA349B91E4DF}"/>
              </a:ext>
            </a:extLst>
          </p:cNvPr>
          <p:cNvSpPr txBox="1">
            <a:spLocks/>
          </p:cNvSpPr>
          <p:nvPr/>
        </p:nvSpPr>
        <p:spPr>
          <a:xfrm>
            <a:off x="6794863" y="1253331"/>
            <a:ext cx="28716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Properties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Left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Right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Top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Bottom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316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81BF4-AC37-A572-849E-CE8A9854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DE96B-62C4-121C-B658-C4A94D0CB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Border-spacing</a:t>
            </a:r>
          </a:p>
          <a:p>
            <a:r>
              <a:rPr lang="en-US" dirty="0"/>
              <a:t>Border-collapse</a:t>
            </a:r>
          </a:p>
          <a:p>
            <a:r>
              <a:rPr lang="en-US" dirty="0"/>
              <a:t>Vertical-align</a:t>
            </a:r>
          </a:p>
          <a:p>
            <a:r>
              <a:rPr lang="en-US" dirty="0"/>
              <a:t>Caption-side</a:t>
            </a:r>
          </a:p>
          <a:p>
            <a:r>
              <a:rPr lang="en-US" dirty="0"/>
              <a:t>Empty-cells</a:t>
            </a:r>
          </a:p>
          <a:p>
            <a:r>
              <a:rPr lang="en-US" dirty="0"/>
              <a:t>Table-layout</a:t>
            </a:r>
          </a:p>
        </p:txBody>
      </p:sp>
    </p:spTree>
    <p:extLst>
      <p:ext uri="{BB962C8B-B14F-4D97-AF65-F5344CB8AC3E}">
        <p14:creationId xmlns:p14="http://schemas.microsoft.com/office/powerpoint/2010/main" val="14174437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8A121-85CF-44DA-4212-AD290838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754"/>
            <a:ext cx="10515600" cy="1325563"/>
          </a:xfrm>
        </p:spPr>
        <p:txBody>
          <a:bodyPr/>
          <a:lstStyle/>
          <a:p>
            <a:r>
              <a:rPr lang="en-US" dirty="0"/>
              <a:t>CSS: Z-index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CD2A18-3D15-B66A-89BC-F2C801CDC8D5}"/>
              </a:ext>
            </a:extLst>
          </p:cNvPr>
          <p:cNvSpPr/>
          <p:nvPr/>
        </p:nvSpPr>
        <p:spPr>
          <a:xfrm>
            <a:off x="2409365" y="3429000"/>
            <a:ext cx="2002971" cy="13255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8F8E6C-4FDB-C229-5079-C54EF259F798}"/>
              </a:ext>
            </a:extLst>
          </p:cNvPr>
          <p:cNvSpPr/>
          <p:nvPr/>
        </p:nvSpPr>
        <p:spPr>
          <a:xfrm>
            <a:off x="2061023" y="3174661"/>
            <a:ext cx="2002971" cy="13255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EA6593-490C-D37B-DA42-324B4DA0066D}"/>
              </a:ext>
            </a:extLst>
          </p:cNvPr>
          <p:cNvSpPr/>
          <p:nvPr/>
        </p:nvSpPr>
        <p:spPr>
          <a:xfrm>
            <a:off x="2757707" y="2384710"/>
            <a:ext cx="200297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556449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9350-EA1B-C22D-8FDA-6EA5BD17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Media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241A4-1BFB-7FF9-1ABF-3F564D039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993900" cy="4351338"/>
          </a:xfrm>
        </p:spPr>
        <p:txBody>
          <a:bodyPr/>
          <a:lstStyle/>
          <a:p>
            <a:r>
              <a:rPr lang="en-US" dirty="0"/>
              <a:t>All</a:t>
            </a:r>
          </a:p>
          <a:p>
            <a:r>
              <a:rPr lang="en-US" dirty="0"/>
              <a:t>Print</a:t>
            </a:r>
          </a:p>
          <a:p>
            <a:r>
              <a:rPr lang="en-US" dirty="0"/>
              <a:t>Screen</a:t>
            </a:r>
          </a:p>
          <a:p>
            <a:r>
              <a:rPr lang="en-US" dirty="0"/>
              <a:t>Speech</a:t>
            </a:r>
          </a:p>
        </p:txBody>
      </p:sp>
    </p:spTree>
    <p:extLst>
      <p:ext uri="{BB962C8B-B14F-4D97-AF65-F5344CB8AC3E}">
        <p14:creationId xmlns:p14="http://schemas.microsoft.com/office/powerpoint/2010/main" val="277377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4F35-A088-49C7-7ECE-435D0AE8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Style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CB288-A9AB-8250-57FE-1BB21F5BD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&lt;style&gt;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h1{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	</a:t>
            </a:r>
            <a:r>
              <a:rPr lang="en-US" dirty="0" err="1">
                <a:solidFill>
                  <a:srgbClr val="FF0000"/>
                </a:solidFill>
              </a:rPr>
              <a:t>color:red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	font-size:20px;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}</a:t>
            </a:r>
          </a:p>
          <a:p>
            <a:pPr marL="0" indent="0">
              <a:buNone/>
            </a:pPr>
            <a:r>
              <a:rPr lang="en-US" dirty="0"/>
              <a:t>		&lt;/style</a:t>
            </a:r>
          </a:p>
          <a:p>
            <a:pPr marL="0" indent="0">
              <a:buNone/>
            </a:pPr>
            <a:r>
              <a:rPr lang="en-US" dirty="0"/>
              <a:t>	&lt;/head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	&lt;h1&gt;Welcome to Aeeron Academy.&lt;/h1&gt;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480657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4A16DF-7B3E-42AA-3C28-21F37143CA64}"/>
              </a:ext>
            </a:extLst>
          </p:cNvPr>
          <p:cNvCxnSpPr/>
          <p:nvPr/>
        </p:nvCxnSpPr>
        <p:spPr>
          <a:xfrm>
            <a:off x="0" y="1003300"/>
            <a:ext cx="12090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9F3236C-C64E-1246-B4CA-8EFDEC70FCE1}"/>
              </a:ext>
            </a:extLst>
          </p:cNvPr>
          <p:cNvSpPr txBox="1"/>
          <p:nvPr/>
        </p:nvSpPr>
        <p:spPr>
          <a:xfrm>
            <a:off x="5156200" y="647700"/>
            <a:ext cx="104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CE3D2E-9FE6-742E-A52D-9D9BF5B35C0D}"/>
              </a:ext>
            </a:extLst>
          </p:cNvPr>
          <p:cNvSpPr txBox="1"/>
          <p:nvPr/>
        </p:nvSpPr>
        <p:spPr>
          <a:xfrm>
            <a:off x="5575300" y="1536699"/>
            <a:ext cx="2400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1920</a:t>
            </a:r>
          </a:p>
          <a:p>
            <a:r>
              <a:rPr lang="en-US" dirty="0"/>
              <a:t>1440</a:t>
            </a:r>
          </a:p>
          <a:p>
            <a:r>
              <a:rPr lang="en-US" dirty="0"/>
              <a:t>1366</a:t>
            </a:r>
          </a:p>
          <a:p>
            <a:r>
              <a:rPr lang="en-US" dirty="0"/>
              <a:t>1024</a:t>
            </a:r>
          </a:p>
          <a:p>
            <a:r>
              <a:rPr lang="en-US" dirty="0"/>
              <a:t>700-900</a:t>
            </a:r>
          </a:p>
          <a:p>
            <a:r>
              <a:rPr lang="en-US" dirty="0"/>
              <a:t>320-480</a:t>
            </a:r>
          </a:p>
        </p:txBody>
      </p:sp>
    </p:spTree>
    <p:extLst>
      <p:ext uri="{BB962C8B-B14F-4D97-AF65-F5344CB8AC3E}">
        <p14:creationId xmlns:p14="http://schemas.microsoft.com/office/powerpoint/2010/main" val="23215384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051E-AA66-04BA-AA2A-232118225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Media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AE258-882B-F90F-7A2F-C95DBB260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@media screen and (max-width: 900px){</a:t>
            </a:r>
          </a:p>
          <a:p>
            <a:pPr marL="0" indent="0">
              <a:buNone/>
            </a:pPr>
            <a:r>
              <a:rPr lang="en-US" dirty="0"/>
              <a:t>	.container{</a:t>
            </a:r>
          </a:p>
          <a:p>
            <a:pPr marL="0" indent="0">
              <a:buNone/>
            </a:pPr>
            <a:r>
              <a:rPr lang="en-US" dirty="0"/>
              <a:t>	width:50%;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4393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76A3-E9F0-BC85-0AD3-7071C90B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Media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5409C-5A0D-6B7C-93AB-9C2698997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77500" lnSpcReduction="20000"/>
          </a:bodyPr>
          <a:lstStyle/>
          <a:p>
            <a:r>
              <a:rPr lang="en-US" dirty="0"/>
              <a:t>Any-hover</a:t>
            </a:r>
          </a:p>
          <a:p>
            <a:r>
              <a:rPr lang="en-US" dirty="0"/>
              <a:t>Any-pointer</a:t>
            </a:r>
          </a:p>
          <a:p>
            <a:r>
              <a:rPr lang="en-US" dirty="0"/>
              <a:t>Aspect-ratio</a:t>
            </a:r>
          </a:p>
          <a:p>
            <a:r>
              <a:rPr lang="en-US" dirty="0"/>
              <a:t>Color</a:t>
            </a:r>
          </a:p>
          <a:p>
            <a:r>
              <a:rPr lang="en-US" dirty="0"/>
              <a:t>Color-gamut</a:t>
            </a:r>
          </a:p>
          <a:p>
            <a:r>
              <a:rPr lang="en-US" dirty="0"/>
              <a:t>Color-index</a:t>
            </a:r>
          </a:p>
          <a:p>
            <a:r>
              <a:rPr lang="en-US" dirty="0"/>
              <a:t>Grid</a:t>
            </a:r>
          </a:p>
          <a:p>
            <a:r>
              <a:rPr lang="en-US" dirty="0"/>
              <a:t>Height</a:t>
            </a:r>
          </a:p>
          <a:p>
            <a:r>
              <a:rPr lang="en-US" dirty="0"/>
              <a:t>Hover</a:t>
            </a:r>
          </a:p>
          <a:p>
            <a:r>
              <a:rPr lang="en-US" dirty="0"/>
              <a:t>Inverted-colors</a:t>
            </a:r>
          </a:p>
          <a:p>
            <a:r>
              <a:rPr lang="en-US" dirty="0"/>
              <a:t>Light-level</a:t>
            </a:r>
          </a:p>
          <a:p>
            <a:r>
              <a:rPr lang="en-US" dirty="0"/>
              <a:t>Max-aspect-ratio</a:t>
            </a:r>
          </a:p>
          <a:p>
            <a:r>
              <a:rPr lang="en-US" dirty="0"/>
              <a:t>Max-color</a:t>
            </a:r>
          </a:p>
          <a:p>
            <a:r>
              <a:rPr lang="en-US" dirty="0"/>
              <a:t>Max-color-index</a:t>
            </a:r>
          </a:p>
          <a:p>
            <a:r>
              <a:rPr lang="en-US" dirty="0"/>
              <a:t>Max-height</a:t>
            </a:r>
          </a:p>
          <a:p>
            <a:r>
              <a:rPr lang="en-US" dirty="0"/>
              <a:t>Max-monochrome</a:t>
            </a:r>
          </a:p>
          <a:p>
            <a:r>
              <a:rPr lang="en-US" dirty="0"/>
              <a:t>Max-resolution</a:t>
            </a:r>
          </a:p>
          <a:p>
            <a:r>
              <a:rPr lang="en-US" dirty="0"/>
              <a:t>Max-width</a:t>
            </a:r>
          </a:p>
          <a:p>
            <a:r>
              <a:rPr lang="en-US" dirty="0"/>
              <a:t>Min-aspect-ratio</a:t>
            </a:r>
          </a:p>
          <a:p>
            <a:r>
              <a:rPr lang="en-US" dirty="0"/>
              <a:t>Min-color</a:t>
            </a:r>
          </a:p>
          <a:p>
            <a:r>
              <a:rPr lang="en-US" dirty="0"/>
              <a:t>Min-color-index</a:t>
            </a:r>
          </a:p>
          <a:p>
            <a:r>
              <a:rPr lang="en-US" dirty="0"/>
              <a:t>Min-height</a:t>
            </a:r>
          </a:p>
          <a:p>
            <a:r>
              <a:rPr lang="en-US" dirty="0"/>
              <a:t>Min-monochrome</a:t>
            </a:r>
          </a:p>
          <a:p>
            <a:r>
              <a:rPr lang="en-US" dirty="0"/>
              <a:t>Min-resolution</a:t>
            </a:r>
          </a:p>
          <a:p>
            <a:r>
              <a:rPr lang="en-US" dirty="0"/>
              <a:t>Min-width</a:t>
            </a:r>
          </a:p>
          <a:p>
            <a:r>
              <a:rPr lang="en-US" dirty="0"/>
              <a:t>Monochrome</a:t>
            </a:r>
          </a:p>
          <a:p>
            <a:r>
              <a:rPr lang="en-US" dirty="0"/>
              <a:t>Orientation</a:t>
            </a:r>
          </a:p>
          <a:p>
            <a:r>
              <a:rPr lang="en-US" dirty="0"/>
              <a:t>Overflow-block</a:t>
            </a:r>
          </a:p>
          <a:p>
            <a:r>
              <a:rPr lang="en-US" dirty="0"/>
              <a:t>Overflow-inline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Resolution</a:t>
            </a:r>
          </a:p>
          <a:p>
            <a:r>
              <a:rPr lang="en-US" dirty="0"/>
              <a:t>Scan</a:t>
            </a:r>
          </a:p>
          <a:p>
            <a:r>
              <a:rPr lang="en-US" dirty="0"/>
              <a:t>Scripting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width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096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8821-BB64-6154-1980-2AB67AE0C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6503-F12D-E775-7C13-941A36304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</a:t>
            </a:r>
          </a:p>
          <a:p>
            <a:r>
              <a:rPr lang="en-US" dirty="0"/>
              <a:t>NOT</a:t>
            </a:r>
          </a:p>
          <a:p>
            <a:r>
              <a:rPr lang="en-US" dirty="0"/>
              <a:t>ONLY</a:t>
            </a:r>
          </a:p>
        </p:txBody>
      </p:sp>
    </p:spTree>
    <p:extLst>
      <p:ext uri="{BB962C8B-B14F-4D97-AF65-F5344CB8AC3E}">
        <p14:creationId xmlns:p14="http://schemas.microsoft.com/office/powerpoint/2010/main" val="223046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D743-62B1-8B56-D0F1-DC5284D6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 Sheet</a:t>
            </a:r>
          </a:p>
        </p:txBody>
      </p:sp>
      <p:sp>
        <p:nvSpPr>
          <p:cNvPr id="4" name="Flowchart: Card 3">
            <a:extLst>
              <a:ext uri="{FF2B5EF4-FFF2-40B4-BE49-F238E27FC236}">
                <a16:creationId xmlns:a16="http://schemas.microsoft.com/office/drawing/2014/main" id="{F17AD8CD-E085-653B-A56E-B19F91889948}"/>
              </a:ext>
            </a:extLst>
          </p:cNvPr>
          <p:cNvSpPr/>
          <p:nvPr/>
        </p:nvSpPr>
        <p:spPr>
          <a:xfrm>
            <a:off x="2235200" y="1690688"/>
            <a:ext cx="2699657" cy="1531483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11529-62A7-1CBD-3F7E-5ED23F66CA6C}"/>
              </a:ext>
            </a:extLst>
          </p:cNvPr>
          <p:cNvSpPr txBox="1"/>
          <p:nvPr/>
        </p:nvSpPr>
        <p:spPr>
          <a:xfrm>
            <a:off x="3106057" y="342900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Style.css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73156-5A7E-840A-EC45-D4A905EF4B4C}"/>
              </a:ext>
            </a:extLst>
          </p:cNvPr>
          <p:cNvSpPr txBox="1"/>
          <p:nvPr/>
        </p:nvSpPr>
        <p:spPr>
          <a:xfrm>
            <a:off x="4934857" y="4702629"/>
            <a:ext cx="65503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&lt;head&gt;</a:t>
            </a:r>
          </a:p>
          <a:p>
            <a:r>
              <a:rPr lang="en-US" sz="3200" dirty="0"/>
              <a:t>&lt;link </a:t>
            </a:r>
            <a:r>
              <a:rPr lang="en-US" sz="3200" dirty="0" err="1"/>
              <a:t>href</a:t>
            </a:r>
            <a:r>
              <a:rPr lang="en-US" sz="3200" dirty="0"/>
              <a:t>=“style.css” type=“text/</a:t>
            </a:r>
            <a:r>
              <a:rPr lang="en-US" sz="3200" dirty="0" err="1"/>
              <a:t>css</a:t>
            </a:r>
            <a:r>
              <a:rPr lang="en-US" sz="3200" dirty="0"/>
              <a:t>”&gt;</a:t>
            </a:r>
          </a:p>
          <a:p>
            <a:r>
              <a:rPr lang="en-US" sz="3200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405128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62F4-3CC4-9357-1505-009EDFB3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&amp; Background-Color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F406B-3102-DA17-C44B-3CD18E3AF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Color:red</a:t>
            </a:r>
            <a:endParaRPr lang="en-US" dirty="0"/>
          </a:p>
          <a:p>
            <a:r>
              <a:rPr lang="en-US" dirty="0"/>
              <a:t>Background-color: yellow</a:t>
            </a:r>
          </a:p>
        </p:txBody>
      </p:sp>
    </p:spTree>
    <p:extLst>
      <p:ext uri="{BB962C8B-B14F-4D97-AF65-F5344CB8AC3E}">
        <p14:creationId xmlns:p14="http://schemas.microsoft.com/office/powerpoint/2010/main" val="140909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1124</Words>
  <Application>Microsoft Office PowerPoint</Application>
  <PresentationFormat>Widescreen</PresentationFormat>
  <Paragraphs>511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Algerian</vt:lpstr>
      <vt:lpstr>Arial</vt:lpstr>
      <vt:lpstr>Calibri</vt:lpstr>
      <vt:lpstr>Calibri Light</vt:lpstr>
      <vt:lpstr>cascadia code</vt:lpstr>
      <vt:lpstr>Office Theme</vt:lpstr>
      <vt:lpstr>CSS3</vt:lpstr>
      <vt:lpstr>Why Learn CSS?</vt:lpstr>
      <vt:lpstr>Software Requirement</vt:lpstr>
      <vt:lpstr>CSS Editor</vt:lpstr>
      <vt:lpstr>3 Ways to Implement CSS</vt:lpstr>
      <vt:lpstr>Inline Style</vt:lpstr>
      <vt:lpstr>Inpage Style Tag</vt:lpstr>
      <vt:lpstr>External Style Sheet</vt:lpstr>
      <vt:lpstr>Color &amp; Background-Color</vt:lpstr>
      <vt:lpstr>CSS Basic Selectors</vt:lpstr>
      <vt:lpstr>Tag Name Selector</vt:lpstr>
      <vt:lpstr>Class Selector</vt:lpstr>
      <vt:lpstr>ID Selector</vt:lpstr>
      <vt:lpstr>ID Selector Vs Class Selector</vt:lpstr>
      <vt:lpstr>Descendant Selector</vt:lpstr>
      <vt:lpstr>CSS: Border</vt:lpstr>
      <vt:lpstr>CSS Border Shorthand</vt:lpstr>
      <vt:lpstr>CSS Border Side</vt:lpstr>
      <vt:lpstr>CSS Outline</vt:lpstr>
      <vt:lpstr>Outline Style</vt:lpstr>
      <vt:lpstr>Outline Shorthand</vt:lpstr>
      <vt:lpstr>Css: Padding</vt:lpstr>
      <vt:lpstr>shorthand</vt:lpstr>
      <vt:lpstr>shorthand</vt:lpstr>
      <vt:lpstr>CSS: Margin</vt:lpstr>
      <vt:lpstr>Margin Shorthand</vt:lpstr>
      <vt:lpstr>CSS: Height &amp; Width</vt:lpstr>
      <vt:lpstr>CSS: Box-Sizing</vt:lpstr>
      <vt:lpstr>CSS: Overflow</vt:lpstr>
      <vt:lpstr>overflow</vt:lpstr>
      <vt:lpstr>3 type of Overflow Properties</vt:lpstr>
      <vt:lpstr>CSS: Border-Radius</vt:lpstr>
      <vt:lpstr>PowerPoint Presentation</vt:lpstr>
      <vt:lpstr>Box-Shadow</vt:lpstr>
      <vt:lpstr>CSS: Float</vt:lpstr>
      <vt:lpstr>CSS clear</vt:lpstr>
      <vt:lpstr>CSS Font Properties</vt:lpstr>
      <vt:lpstr>Font-Size Predefine Values</vt:lpstr>
      <vt:lpstr>Font-Size</vt:lpstr>
      <vt:lpstr>Line height</vt:lpstr>
      <vt:lpstr>Font-Family</vt:lpstr>
      <vt:lpstr>CSS: Text Properties</vt:lpstr>
      <vt:lpstr>CSS:Text Decoration</vt:lpstr>
      <vt:lpstr>Text-decoration-line</vt:lpstr>
      <vt:lpstr>Text-decoration-style</vt:lpstr>
      <vt:lpstr>Text-decoration Shorthand</vt:lpstr>
      <vt:lpstr>CSS Word-Wrap &amp; Word-Break</vt:lpstr>
      <vt:lpstr> Word-Break</vt:lpstr>
      <vt:lpstr>Text-Shadow</vt:lpstr>
      <vt:lpstr>CSS: White-Space</vt:lpstr>
      <vt:lpstr>PowerPoint Presentation</vt:lpstr>
      <vt:lpstr>PowerPoint Presentation</vt:lpstr>
      <vt:lpstr>CSS: Writing-mode</vt:lpstr>
      <vt:lpstr>Column-Count</vt:lpstr>
      <vt:lpstr>Google Fonts</vt:lpstr>
      <vt:lpstr>CSS: List-Style</vt:lpstr>
      <vt:lpstr>CSS: Background-image</vt:lpstr>
      <vt:lpstr>Background-Image</vt:lpstr>
      <vt:lpstr>Repeat Values</vt:lpstr>
      <vt:lpstr>Background-Position Values</vt:lpstr>
      <vt:lpstr>Position Values</vt:lpstr>
      <vt:lpstr>Background-Attachment</vt:lpstr>
      <vt:lpstr>Background-Size</vt:lpstr>
      <vt:lpstr>Background-Origin</vt:lpstr>
      <vt:lpstr>Background-Clip</vt:lpstr>
      <vt:lpstr>CSS: Position</vt:lpstr>
      <vt:lpstr>CSS: Table</vt:lpstr>
      <vt:lpstr>CSS: Z-index</vt:lpstr>
      <vt:lpstr>CSS: Media Queries</vt:lpstr>
      <vt:lpstr>PowerPoint Presentation</vt:lpstr>
      <vt:lpstr>CSS: Media Screen</vt:lpstr>
      <vt:lpstr>CSS Media features</vt:lpstr>
      <vt:lpstr>CSS: Logical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</dc:title>
  <dc:creator>Piyush Chaturvedi</dc:creator>
  <cp:lastModifiedBy>Piyush Chaturvedi</cp:lastModifiedBy>
  <cp:revision>8</cp:revision>
  <dcterms:created xsi:type="dcterms:W3CDTF">2022-11-28T16:24:25Z</dcterms:created>
  <dcterms:modified xsi:type="dcterms:W3CDTF">2022-12-08T11:52:33Z</dcterms:modified>
</cp:coreProperties>
</file>