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252D-2736-36B9-9B06-51FFE8A46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6AE31-AF48-BB11-08B7-B910368A5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7F7B2-B6AA-B1F1-F022-1BEE8DB2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4F83-CBF4-4BD8-AE97-253003458AA3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19790-3073-159E-568D-2446F4B4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AE8D0-A2B3-CFD8-7D09-A08EB79F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570A-6A89-4506-926A-FDD452A4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9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88281-04F0-DC69-CB2C-B3CACF493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08085-5A28-15CB-1FEA-AF02F9166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FE81B-34E3-139D-DF3A-68732538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4F83-CBF4-4BD8-AE97-253003458AA3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83045-9F47-0275-080D-1FCB6F962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EAC4F-99F2-0FCD-AB7B-980CB215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570A-6A89-4506-926A-FDD452A4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2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3828D-C197-4606-6A26-5ACCDA159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C0AD5-006E-AC5A-5090-5B34042CE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D8B62-D2F7-48B5-DD7F-32E22768D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4F83-CBF4-4BD8-AE97-253003458AA3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5A199-D578-0376-484F-E1707AB49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BABAB-A598-8723-B22D-5C9D6949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570A-6A89-4506-926A-FDD452A4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3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2CA9-1110-C684-E0F9-4FD40B12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D0F27-337A-F920-5165-C9A8D2D29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157E7-156C-F925-2904-C586A26ED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4F83-CBF4-4BD8-AE97-253003458AA3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23C08-46C7-0FB9-EC67-1C29F658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6AEAD-8CF7-4A5E-7FE0-0C4F9A431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570A-6A89-4506-926A-FDD452A4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1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DE4C4-2B99-FB3A-2F6C-33C7A769E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2143E-389C-34B2-A871-FEF63C72A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6A529-4475-7EFD-88F4-054AAB737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4F83-CBF4-4BD8-AE97-253003458AA3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EC53F-DC63-9850-1192-1583CB5ED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FA95E-A146-3371-31BD-3258EE11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570A-6A89-4506-926A-FDD452A4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2157-47BC-236E-B217-6360312F5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DCA9C-8131-6271-B07C-CE27EAFB3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E2404-32F7-AEE2-85F5-541A2F760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75E55-AC9A-5542-AA34-4F67D893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4F83-CBF4-4BD8-AE97-253003458AA3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7886C-4F18-7C7F-4D4B-D2D2AA366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8C4C0-0F09-6CDA-3245-978277C12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570A-6A89-4506-926A-FDD452A4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0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10724-0114-23C2-06A0-B46A05538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53322-72FA-9E46-38F6-477D1E98A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F48F8-A887-8ED8-FF7A-912A3DBD6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C68F6-C169-D608-B9D5-1DCE0D1577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FCC2F7-01C5-39FA-7857-12B9A12C3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1D8789-04E8-3D57-F8AC-7A7D862D2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4F83-CBF4-4BD8-AE97-253003458AA3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54834-D1E8-D413-CF7B-A5D1E3F8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2F6A1-1838-8400-6FAF-6EAD2E82E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570A-6A89-4506-926A-FDD452A4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6C76-7F04-3ABE-6203-8F9411B76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3334FE-A2C6-B6D3-4043-2CEA56C29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4F83-CBF4-4BD8-AE97-253003458AA3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5611F-AAD0-B9D3-B279-7A2D94A56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92138-41D8-1DD9-C5FF-A6D15D0E1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570A-6A89-4506-926A-FDD452A4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7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D807D4-4A1F-F5A8-5B16-A39C876D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4F83-CBF4-4BD8-AE97-253003458AA3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654189-592C-3E6C-9F20-4B829A36E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B5FB4-A94C-CCC9-6FBB-A5DB2DD2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570A-6A89-4506-926A-FDD452A4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7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88B7D-3460-515F-66CC-DCC9FE00A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96A85-3899-A4DE-B4EE-C68471C61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3487A-34C3-F3D6-8BB2-6E40AC7BE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C8664-0C62-376B-CECB-72389CD44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4F83-CBF4-4BD8-AE97-253003458AA3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34C50-7F9E-8CCB-71E0-084F90B10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31270-2F4C-BF5D-E45A-297A7F80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570A-6A89-4506-926A-FDD452A4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1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710A5-E23B-AA31-88B3-F5EE5BD20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E4395A-D6E1-7B6E-ACD5-247F88DD6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B121C-D684-5DB7-53C2-C20E7A207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21B81-3AF0-EA4D-BD42-5168CFAC3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4F83-CBF4-4BD8-AE97-253003458AA3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75407-7AAA-3EBE-3E37-7C8864C85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843F2-1CB9-1D07-1504-0D83E79F9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570A-6A89-4506-926A-FDD452A4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5E5664-DE4D-834E-2F30-32530B07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A358D-75C7-5A2B-CB00-8736ED991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70A48-798E-2C90-0B3F-EB39D5536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34F83-CBF4-4BD8-AE97-253003458AA3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11D01-EAC7-C2EB-1D0B-B5579554D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1CE41-BD89-AE59-4909-AC0E4B613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C570A-6A89-4506-926A-FDD452A4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0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3B5F-5626-A04A-60CB-35A946478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9559"/>
            <a:ext cx="9144000" cy="818865"/>
          </a:xfrm>
        </p:spPr>
        <p:txBody>
          <a:bodyPr>
            <a:normAutofit fontScale="90000"/>
          </a:bodyPr>
          <a:lstStyle/>
          <a:p>
            <a:r>
              <a:rPr lang="en-US" dirty="0"/>
              <a:t>Why Learn HTML?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281BD3-81A6-5A8B-C64B-BB20DC1FF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97290"/>
            <a:ext cx="9144000" cy="3060510"/>
          </a:xfrm>
        </p:spPr>
        <p:txBody>
          <a:bodyPr/>
          <a:lstStyle/>
          <a:p>
            <a:r>
              <a:rPr lang="en-US" dirty="0"/>
              <a:t>Website/Web Pages</a:t>
            </a:r>
          </a:p>
          <a:p>
            <a:r>
              <a:rPr lang="en-US" dirty="0"/>
              <a:t>Career as a </a:t>
            </a:r>
            <a:r>
              <a:rPr lang="en-US" dirty="0" err="1"/>
              <a:t>Webdesigner</a:t>
            </a:r>
            <a:endParaRPr lang="en-US" dirty="0"/>
          </a:p>
          <a:p>
            <a:r>
              <a:rPr lang="en-US" dirty="0"/>
              <a:t>Mobile Application Development (</a:t>
            </a:r>
            <a:r>
              <a:rPr lang="en-US" dirty="0" err="1"/>
              <a:t>Phonegap</a:t>
            </a:r>
            <a:r>
              <a:rPr lang="en-US" dirty="0"/>
              <a:t>/Ionic)</a:t>
            </a:r>
          </a:p>
        </p:txBody>
      </p:sp>
    </p:spTree>
    <p:extLst>
      <p:ext uri="{BB962C8B-B14F-4D97-AF65-F5344CB8AC3E}">
        <p14:creationId xmlns:p14="http://schemas.microsoft.com/office/powerpoint/2010/main" val="637747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15C9-0D51-2A04-E05C-A7A88B24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Listing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ED7CD-2C12-D519-1A1D-80012AB68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6498" y="1825625"/>
            <a:ext cx="339260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Unorder List</a:t>
            </a:r>
          </a:p>
          <a:p>
            <a:r>
              <a:rPr lang="en-US" dirty="0"/>
              <a:t>Orange</a:t>
            </a:r>
          </a:p>
          <a:p>
            <a:r>
              <a:rPr lang="en-US" dirty="0"/>
              <a:t>Banana</a:t>
            </a:r>
          </a:p>
          <a:p>
            <a:r>
              <a:rPr lang="en-US" dirty="0"/>
              <a:t>Apple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29EA29-0BC8-122D-8531-1DA1CE70C4EF}"/>
              </a:ext>
            </a:extLst>
          </p:cNvPr>
          <p:cNvSpPr txBox="1">
            <a:spLocks/>
          </p:cNvSpPr>
          <p:nvPr/>
        </p:nvSpPr>
        <p:spPr>
          <a:xfrm>
            <a:off x="6732898" y="1825625"/>
            <a:ext cx="33926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Order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Orange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Banana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Apple</a:t>
            </a:r>
          </a:p>
        </p:txBody>
      </p:sp>
    </p:spTree>
    <p:extLst>
      <p:ext uri="{BB962C8B-B14F-4D97-AF65-F5344CB8AC3E}">
        <p14:creationId xmlns:p14="http://schemas.microsoft.com/office/powerpoint/2010/main" val="4042739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28FCB-5534-C131-C4AA-53B6C1EB2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3338"/>
          </a:xfrm>
        </p:spPr>
        <p:txBody>
          <a:bodyPr>
            <a:normAutofit fontScale="90000"/>
          </a:bodyPr>
          <a:lstStyle/>
          <a:p>
            <a:r>
              <a:rPr lang="en-US" dirty="0"/>
              <a:t>HTML Listing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27632-6B12-4003-4AEE-9156151EF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Heading 1</a:t>
            </a:r>
          </a:p>
          <a:p>
            <a:pPr marL="0" indent="0">
              <a:buNone/>
            </a:pPr>
            <a:r>
              <a:rPr lang="en-US" dirty="0"/>
              <a:t>	jsakldjkjdklsajdklsajkdsajdjhsadjksaldjklsajkdlsadsalkdjsaldsjaldjskadjsajdksajdklsajkdsjkdljsakdjsakdjksajdklsa</a:t>
            </a:r>
          </a:p>
          <a:p>
            <a:pPr marL="0" indent="0">
              <a:buNone/>
            </a:pPr>
            <a:r>
              <a:rPr lang="en-US" b="1" dirty="0"/>
              <a:t>Heading 2</a:t>
            </a:r>
          </a:p>
          <a:p>
            <a:pPr marL="0" indent="0">
              <a:buNone/>
            </a:pPr>
            <a:r>
              <a:rPr lang="en-US" dirty="0"/>
              <a:t>	jsakldjkjdklsajdklsajkdsajdjhsadjksaldjklsajkdlsadsalkdjsaldsjaldjskadjsajdksajdklsajkdsjkdljsakdjsakdjksajdklsa</a:t>
            </a:r>
          </a:p>
          <a:p>
            <a:pPr marL="0" indent="0">
              <a:buNone/>
            </a:pPr>
            <a:r>
              <a:rPr lang="en-US" b="1" dirty="0"/>
              <a:t>Heading 3</a:t>
            </a:r>
          </a:p>
          <a:p>
            <a:pPr marL="0" indent="0">
              <a:buNone/>
            </a:pPr>
            <a:r>
              <a:rPr lang="en-US" dirty="0"/>
              <a:t>	jsakldjkjdklsajdklsajkdsajdjhsadjksaldjklsajkdlsadsalkdjsaldsjaldjskadjsajdksajdklsajkdsjkdljsakdjsakdjksajdklsa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2706203-BB69-C443-3360-157494321375}"/>
              </a:ext>
            </a:extLst>
          </p:cNvPr>
          <p:cNvSpPr txBox="1">
            <a:spLocks/>
          </p:cNvSpPr>
          <p:nvPr/>
        </p:nvSpPr>
        <p:spPr>
          <a:xfrm>
            <a:off x="838200" y="1095375"/>
            <a:ext cx="10515600" cy="573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Description list</a:t>
            </a:r>
          </a:p>
        </p:txBody>
      </p:sp>
    </p:spTree>
    <p:extLst>
      <p:ext uri="{BB962C8B-B14F-4D97-AF65-F5344CB8AC3E}">
        <p14:creationId xmlns:p14="http://schemas.microsoft.com/office/powerpoint/2010/main" val="3604060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49A1-1FED-7EBD-C013-28DCCE20D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Marquee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FFA42-C4CD-1ACE-62F8-C49F688E5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Behavior = “</a:t>
            </a:r>
            <a:r>
              <a:rPr lang="en-US" dirty="0" err="1"/>
              <a:t>slide”,”alternate”,”scroll</a:t>
            </a:r>
            <a:r>
              <a:rPr lang="en-US" dirty="0"/>
              <a:t>”</a:t>
            </a:r>
          </a:p>
          <a:p>
            <a:r>
              <a:rPr lang="en-US" dirty="0" err="1"/>
              <a:t>Scrollamount</a:t>
            </a:r>
            <a:r>
              <a:rPr lang="en-US" dirty="0"/>
              <a:t> = “10” //speed</a:t>
            </a:r>
          </a:p>
          <a:p>
            <a:r>
              <a:rPr lang="en-US" dirty="0"/>
              <a:t>Direction = “</a:t>
            </a:r>
            <a:r>
              <a:rPr lang="en-US" dirty="0" err="1"/>
              <a:t>up”,”right</a:t>
            </a:r>
            <a:r>
              <a:rPr lang="en-US" dirty="0"/>
              <a:t>”</a:t>
            </a:r>
          </a:p>
          <a:p>
            <a:r>
              <a:rPr lang="en-US" dirty="0"/>
              <a:t>Loop=“4”</a:t>
            </a:r>
          </a:p>
          <a:p>
            <a:r>
              <a:rPr lang="en-US" dirty="0" err="1"/>
              <a:t>Bgcolor</a:t>
            </a:r>
            <a:r>
              <a:rPr lang="en-US" dirty="0"/>
              <a:t>=“pink”</a:t>
            </a:r>
          </a:p>
        </p:txBody>
      </p:sp>
    </p:spTree>
    <p:extLst>
      <p:ext uri="{BB962C8B-B14F-4D97-AF65-F5344CB8AC3E}">
        <p14:creationId xmlns:p14="http://schemas.microsoft.com/office/powerpoint/2010/main" val="1188374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66B1-A802-4858-8F0F-7C5FE7EF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Preformatted &amp; Horizontal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351A8-AA9F-758E-4DAD-A2051B187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Hr</a:t>
            </a:r>
            <a:r>
              <a:rPr lang="en-US" dirty="0"/>
              <a:t> – </a:t>
            </a:r>
            <a:r>
              <a:rPr lang="en-US" dirty="0" err="1"/>
              <a:t>align,color,size,noshade</a:t>
            </a:r>
            <a:endParaRPr lang="en-US" dirty="0"/>
          </a:p>
          <a:p>
            <a:endParaRPr lang="en-US" dirty="0"/>
          </a:p>
          <a:p>
            <a:r>
              <a:rPr lang="en-US" dirty="0"/>
              <a:t>&lt;pre&gt;</a:t>
            </a:r>
          </a:p>
        </p:txBody>
      </p:sp>
    </p:spTree>
    <p:extLst>
      <p:ext uri="{BB962C8B-B14F-4D97-AF65-F5344CB8AC3E}">
        <p14:creationId xmlns:p14="http://schemas.microsoft.com/office/powerpoint/2010/main" val="1210638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8D79-B0E1-1B2F-9D39-ABD312D2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D5742-26E6-4D1B-D5EA-1CE799D52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-source</a:t>
            </a:r>
          </a:p>
          <a:p>
            <a:r>
              <a:rPr lang="en-US" dirty="0"/>
              <a:t>Height</a:t>
            </a:r>
          </a:p>
          <a:p>
            <a:r>
              <a:rPr lang="en-US" dirty="0"/>
              <a:t>Weight</a:t>
            </a:r>
          </a:p>
          <a:p>
            <a:r>
              <a:rPr lang="en-US" dirty="0"/>
              <a:t>Alt</a:t>
            </a:r>
          </a:p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121152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9038-690E-9BE7-C022-41C9BECB0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Anchor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855D2-B1CF-B1CE-4E39-1B9D79BA1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8260" cy="1968453"/>
          </a:xfrm>
        </p:spPr>
        <p:txBody>
          <a:bodyPr/>
          <a:lstStyle/>
          <a:p>
            <a:r>
              <a:rPr lang="en-US" dirty="0"/>
              <a:t>External Page Link or Other site Link</a:t>
            </a:r>
          </a:p>
          <a:p>
            <a:r>
              <a:rPr lang="en-US" dirty="0"/>
              <a:t>Internal Page Link</a:t>
            </a:r>
          </a:p>
          <a:p>
            <a:r>
              <a:rPr lang="en-US" dirty="0" err="1"/>
              <a:t>Mailto</a:t>
            </a:r>
            <a:r>
              <a:rPr lang="en-US" dirty="0"/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2234179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A3F6-54F2-E14D-4B75-0AD9CD3F3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Tag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B1E6AAC-56E9-B577-1BF0-CB0303C2C5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405071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3784043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73636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651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695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65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dsds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605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121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A3F6-54F2-E14D-4B75-0AD9CD3F3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Tag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B1E6AAC-56E9-B577-1BF0-CB0303C2C5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5950"/>
              </p:ext>
            </p:extLst>
          </p:nvPr>
        </p:nvGraphicFramePr>
        <p:xfrm>
          <a:off x="838200" y="1825625"/>
          <a:ext cx="10515600" cy="1908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737840432"/>
                    </a:ext>
                  </a:extLst>
                </a:gridCol>
              </a:tblGrid>
              <a:tr h="7242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651947"/>
                  </a:ext>
                </a:extLst>
              </a:tr>
              <a:tr h="5921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695353"/>
                  </a:ext>
                </a:extLst>
              </a:tr>
              <a:tr h="5921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659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447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73796E5-C9FB-0361-B0F4-4DDD84D3E473}"/>
              </a:ext>
            </a:extLst>
          </p:cNvPr>
          <p:cNvGrpSpPr/>
          <p:nvPr/>
        </p:nvGrpSpPr>
        <p:grpSpPr>
          <a:xfrm>
            <a:off x="668740" y="382137"/>
            <a:ext cx="10235821" cy="5801863"/>
            <a:chOff x="668740" y="382137"/>
            <a:chExt cx="10235821" cy="580186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06720D-9337-B32A-A86E-9A75A4D6419F}"/>
                </a:ext>
              </a:extLst>
            </p:cNvPr>
            <p:cNvSpPr/>
            <p:nvPr/>
          </p:nvSpPr>
          <p:spPr>
            <a:xfrm>
              <a:off x="668740" y="382137"/>
              <a:ext cx="10235821" cy="55273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6CDF347-355F-7EB2-CFE6-BD7723AAA40E}"/>
                </a:ext>
              </a:extLst>
            </p:cNvPr>
            <p:cNvCxnSpPr/>
            <p:nvPr/>
          </p:nvCxnSpPr>
          <p:spPr>
            <a:xfrm>
              <a:off x="668740" y="1364776"/>
              <a:ext cx="102358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B4E7DCB-CF83-342B-4D8F-6A44DEA94B5D}"/>
                </a:ext>
              </a:extLst>
            </p:cNvPr>
            <p:cNvCxnSpPr/>
            <p:nvPr/>
          </p:nvCxnSpPr>
          <p:spPr>
            <a:xfrm>
              <a:off x="668740" y="1856096"/>
              <a:ext cx="1023582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692965F-76A3-F623-D1CC-3F9FF9CBC2CE}"/>
                </a:ext>
              </a:extLst>
            </p:cNvPr>
            <p:cNvCxnSpPr/>
            <p:nvPr/>
          </p:nvCxnSpPr>
          <p:spPr>
            <a:xfrm>
              <a:off x="8529851" y="1856096"/>
              <a:ext cx="0" cy="35620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C628D52-A651-AA14-2779-35C2A70AF406}"/>
                </a:ext>
              </a:extLst>
            </p:cNvPr>
            <p:cNvCxnSpPr/>
            <p:nvPr/>
          </p:nvCxnSpPr>
          <p:spPr>
            <a:xfrm>
              <a:off x="668740" y="5540991"/>
              <a:ext cx="102358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87EF626-73D1-3E7F-0395-799341C748E9}"/>
                </a:ext>
              </a:extLst>
            </p:cNvPr>
            <p:cNvSpPr txBox="1"/>
            <p:nvPr/>
          </p:nvSpPr>
          <p:spPr>
            <a:xfrm>
              <a:off x="1119116" y="873457"/>
              <a:ext cx="1145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Site Name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A48208-1CC7-8428-D802-FE02092C7079}"/>
                </a:ext>
              </a:extLst>
            </p:cNvPr>
            <p:cNvSpPr txBox="1"/>
            <p:nvPr/>
          </p:nvSpPr>
          <p:spPr>
            <a:xfrm>
              <a:off x="1119116" y="1406141"/>
              <a:ext cx="4519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Home | About Us | Gallery | FAQ | Contact Us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70965D-0A96-1DF7-64E9-796F20FDC036}"/>
                </a:ext>
              </a:extLst>
            </p:cNvPr>
            <p:cNvSpPr txBox="1"/>
            <p:nvPr/>
          </p:nvSpPr>
          <p:spPr>
            <a:xfrm>
              <a:off x="974660" y="1998239"/>
              <a:ext cx="7156464" cy="4185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Welcome to our Website</a:t>
              </a:r>
            </a:p>
            <a:p>
              <a:pPr lvl="1" algn="just"/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voluptate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mollit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id sit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aliquip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. Magna qui a</a:t>
              </a:r>
            </a:p>
            <a:p>
              <a:pPr lvl="1" algn="just"/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ute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ullamco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nostrud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ut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deserunt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ipsum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ullam</a:t>
              </a:r>
              <a:endParaRPr lang="en-US" b="0" dirty="0">
                <a:solidFill>
                  <a:srgbClr val="ABB2BF"/>
                </a:solidFill>
                <a:effectLst/>
                <a:latin typeface="cascadia code" pitchFamily="1" charset="0"/>
              </a:endParaRPr>
            </a:p>
            <a:p>
              <a:pPr lvl="1" algn="just"/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co magna </a:t>
              </a:r>
            </a:p>
            <a:p>
              <a:pPr lvl="1" algn="just"/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labore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eiusmod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.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Nostrud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qui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ut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laborum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do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eu</a:t>
              </a:r>
              <a:endParaRPr lang="en-US" b="0" dirty="0">
                <a:solidFill>
                  <a:srgbClr val="ABB2BF"/>
                </a:solidFill>
                <a:effectLst/>
                <a:latin typeface="cascadia code" pitchFamily="1" charset="0"/>
              </a:endParaRPr>
            </a:p>
            <a:p>
              <a:pPr lvl="1" algn="just"/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culpa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culpa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nostrud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mollit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qui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officia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pariatur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aute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</a:t>
              </a:r>
            </a:p>
            <a:p>
              <a:pPr lvl="1" algn="just"/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tempor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.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Deserunt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quis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Lorem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est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deserunt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nisi </a:t>
              </a:r>
            </a:p>
            <a:p>
              <a:pPr lvl="1" algn="just"/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voluptate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consequat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mollit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esse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voluptate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minim id. </a:t>
              </a:r>
            </a:p>
            <a:p>
              <a:pPr lvl="1" algn="just"/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Ea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aute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sit non </a:t>
              </a:r>
              <a:r>
                <a:rPr lang="en-US" b="0" dirty="0" err="1">
                  <a:solidFill>
                    <a:srgbClr val="ABB2BF"/>
                  </a:solidFill>
                  <a:effectLst/>
                  <a:latin typeface="cascadia code" pitchFamily="1" charset="0"/>
                </a:rPr>
                <a:t>consectetur</a:t>
              </a:r>
              <a:r>
                <a:rPr lang="en-US" b="0" dirty="0">
                  <a:solidFill>
                    <a:srgbClr val="ABB2BF"/>
                  </a:solidFill>
                  <a:effectLst/>
                  <a:latin typeface="cascadia code" pitchFamily="1" charset="0"/>
                </a:rPr>
                <a:t> e</a:t>
              </a:r>
            </a:p>
            <a:p>
              <a:endParaRPr lang="en-US" sz="6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C6C634-DC9F-DB07-AFC5-72FDB4552B3C}"/>
                </a:ext>
              </a:extLst>
            </p:cNvPr>
            <p:cNvSpPr txBox="1"/>
            <p:nvPr/>
          </p:nvSpPr>
          <p:spPr>
            <a:xfrm>
              <a:off x="9073662" y="2433711"/>
              <a:ext cx="148778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Home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About Us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Gallery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FAQ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Contact Us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6B98317-FC45-9F4A-3D08-57539959F53D}"/>
                </a:ext>
              </a:extLst>
            </p:cNvPr>
            <p:cNvSpPr txBox="1"/>
            <p:nvPr/>
          </p:nvSpPr>
          <p:spPr>
            <a:xfrm>
              <a:off x="974660" y="5556737"/>
              <a:ext cx="2685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Copyright sitename@2022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2903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AC228-1A37-D66E-3FB7-05A4FE42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tag-III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11FB4-CF9E-A888-FB66-E72F0ECA7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573740" cy="4351338"/>
          </a:xfrm>
        </p:spPr>
        <p:txBody>
          <a:bodyPr/>
          <a:lstStyle/>
          <a:p>
            <a:r>
              <a:rPr lang="en-US" dirty="0"/>
              <a:t>Th</a:t>
            </a:r>
          </a:p>
          <a:p>
            <a:r>
              <a:rPr lang="en-US" dirty="0" err="1"/>
              <a:t>Thead</a:t>
            </a:r>
            <a:endParaRPr lang="en-US" dirty="0"/>
          </a:p>
          <a:p>
            <a:r>
              <a:rPr lang="en-US" dirty="0" err="1"/>
              <a:t>Tbody</a:t>
            </a:r>
            <a:endParaRPr lang="en-US" dirty="0"/>
          </a:p>
          <a:p>
            <a:r>
              <a:rPr lang="en-US" dirty="0" err="1"/>
              <a:t>Tfoot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721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111D-C7D8-18FB-0D35-AC9991B0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HTML version?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EB039-9893-43B4-8B29-DC03488AF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 5 and HTML 4</a:t>
            </a:r>
          </a:p>
        </p:txBody>
      </p:sp>
    </p:spTree>
    <p:extLst>
      <p:ext uri="{BB962C8B-B14F-4D97-AF65-F5344CB8AC3E}">
        <p14:creationId xmlns:p14="http://schemas.microsoft.com/office/powerpoint/2010/main" val="4026068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F831B-5942-6AB3-EE48-4D1E3F888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Iframe</a:t>
            </a:r>
            <a:r>
              <a:rPr lang="en-US" dirty="0"/>
              <a:t>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6EFD1-EBBE-A644-638D-40DEBEDD9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11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BE3C-4670-FFFF-81A3-D930E5A06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Audio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C818A-93AE-790F-B627-384CA90AD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918648" cy="4351338"/>
          </a:xfrm>
        </p:spPr>
        <p:txBody>
          <a:bodyPr/>
          <a:lstStyle/>
          <a:p>
            <a:r>
              <a:rPr lang="en-US" dirty="0"/>
              <a:t>MP3</a:t>
            </a:r>
          </a:p>
          <a:p>
            <a:r>
              <a:rPr lang="en-US" dirty="0" err="1"/>
              <a:t>Ogg</a:t>
            </a:r>
            <a:endParaRPr lang="en-US" dirty="0"/>
          </a:p>
          <a:p>
            <a:r>
              <a:rPr lang="en-US" dirty="0"/>
              <a:t>Wav</a:t>
            </a:r>
          </a:p>
        </p:txBody>
      </p:sp>
    </p:spTree>
    <p:extLst>
      <p:ext uri="{BB962C8B-B14F-4D97-AF65-F5344CB8AC3E}">
        <p14:creationId xmlns:p14="http://schemas.microsoft.com/office/powerpoint/2010/main" val="1940119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C5FD-38B7-6CE3-9A59-8AB59142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Video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2666A-F1E7-581D-7F84-455BD984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MP4</a:t>
            </a:r>
          </a:p>
          <a:p>
            <a:r>
              <a:rPr lang="en-US" dirty="0" err="1"/>
              <a:t>WebM</a:t>
            </a:r>
            <a:endParaRPr lang="en-US" dirty="0"/>
          </a:p>
          <a:p>
            <a:r>
              <a:rPr lang="en-US" dirty="0" err="1"/>
              <a:t>Ogg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3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1845-F029-A453-D3C7-AC5CDB35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6D350-78B3-DEFD-E702-2DC687A04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Editor</a:t>
            </a:r>
          </a:p>
          <a:p>
            <a:r>
              <a:rPr lang="en-US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138013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ACAB-F950-CCE8-C8AA-52B31F84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DABB6-D865-C21B-9E1C-5067B78A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Notepad</a:t>
            </a:r>
          </a:p>
          <a:p>
            <a:r>
              <a:rPr lang="en-US" dirty="0"/>
              <a:t>Notepad++</a:t>
            </a:r>
          </a:p>
          <a:p>
            <a:r>
              <a:rPr lang="en-US" dirty="0"/>
              <a:t>Subline</a:t>
            </a:r>
          </a:p>
          <a:p>
            <a:r>
              <a:rPr lang="en-US" dirty="0"/>
              <a:t>Atom</a:t>
            </a:r>
          </a:p>
          <a:p>
            <a:r>
              <a:rPr lang="en-US" dirty="0"/>
              <a:t>Jupiter</a:t>
            </a:r>
          </a:p>
          <a:p>
            <a:r>
              <a:rPr lang="en-US" dirty="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1720602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F32F-D5B8-C052-2A85-391D3250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4210E-C5DB-CADD-246E-D132B6E99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Firefox</a:t>
            </a:r>
          </a:p>
          <a:p>
            <a:r>
              <a:rPr lang="en-US" dirty="0"/>
              <a:t>Internet Explorer</a:t>
            </a:r>
          </a:p>
          <a:p>
            <a:r>
              <a:rPr lang="en-US" dirty="0"/>
              <a:t>Edge</a:t>
            </a:r>
          </a:p>
          <a:p>
            <a:r>
              <a:rPr lang="en-US" dirty="0"/>
              <a:t>Safari</a:t>
            </a:r>
          </a:p>
          <a:p>
            <a:r>
              <a:rPr lang="en-US" dirty="0"/>
              <a:t>Opera</a:t>
            </a:r>
          </a:p>
          <a:p>
            <a:r>
              <a:rPr lang="en-US" dirty="0"/>
              <a:t>Tor</a:t>
            </a:r>
          </a:p>
          <a:p>
            <a:r>
              <a:rPr lang="en-US" dirty="0"/>
              <a:t>Chrome</a:t>
            </a:r>
          </a:p>
        </p:txBody>
      </p:sp>
    </p:spTree>
    <p:extLst>
      <p:ext uri="{BB962C8B-B14F-4D97-AF65-F5344CB8AC3E}">
        <p14:creationId xmlns:p14="http://schemas.microsoft.com/office/powerpoint/2010/main" val="1595952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59B99-FE6B-1361-6FFA-F751F2C2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029CA-9ACD-D1A6-BE84-D9CBB9967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2409967" cy="2267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&lt;&gt;</a:t>
            </a:r>
          </a:p>
          <a:p>
            <a:pPr marL="0" indent="0">
              <a:buNone/>
            </a:pPr>
            <a:r>
              <a:rPr lang="en-US" dirty="0"/>
              <a:t>&lt;tag&gt;</a:t>
            </a:r>
          </a:p>
          <a:p>
            <a:pPr marL="0" indent="0">
              <a:buNone/>
            </a:pPr>
            <a:r>
              <a:rPr lang="en-US" dirty="0"/>
              <a:t>Hello World</a:t>
            </a:r>
          </a:p>
          <a:p>
            <a:pPr marL="0" indent="0">
              <a:buNone/>
            </a:pPr>
            <a:r>
              <a:rPr lang="en-US" dirty="0"/>
              <a:t>&lt;/tag&gt;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05E744-5D1A-8845-07FE-1B1607A72661}"/>
              </a:ext>
            </a:extLst>
          </p:cNvPr>
          <p:cNvSpPr txBox="1">
            <a:spLocks/>
          </p:cNvSpPr>
          <p:nvPr/>
        </p:nvSpPr>
        <p:spPr>
          <a:xfrm>
            <a:off x="4236492" y="1690687"/>
            <a:ext cx="6586183" cy="4068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&lt;html&gt;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&lt;head&gt;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&lt;title&gt;First Web Page&lt;/title&gt;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&lt;/head&gt;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&lt;body&gt;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Hello World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&lt;/body&gt;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976542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6932-2184-26C3-3E4A-40CF3E35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 Save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A405B-72CA-E661-71F0-6863A4EC9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Filename.html</a:t>
            </a:r>
          </a:p>
        </p:txBody>
      </p:sp>
    </p:spTree>
    <p:extLst>
      <p:ext uri="{BB962C8B-B14F-4D97-AF65-F5344CB8AC3E}">
        <p14:creationId xmlns:p14="http://schemas.microsoft.com/office/powerpoint/2010/main" val="1347240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176E4-4359-49BC-085F-706AFA0C2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Text Formatting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64146C-2D13-07A9-75FD-F96250AAF5B8}"/>
              </a:ext>
            </a:extLst>
          </p:cNvPr>
          <p:cNvSpPr txBox="1">
            <a:spLocks/>
          </p:cNvSpPr>
          <p:nvPr/>
        </p:nvSpPr>
        <p:spPr>
          <a:xfrm>
            <a:off x="5751394" y="1690688"/>
            <a:ext cx="53578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Sub Script – H</a:t>
            </a:r>
            <a:r>
              <a:rPr lang="en-US" baseline="-25000" dirty="0"/>
              <a:t>2</a:t>
            </a:r>
            <a:r>
              <a:rPr lang="en-US" dirty="0"/>
              <a:t>O - &lt;sub&gt;&lt;/sub&gt;</a:t>
            </a:r>
          </a:p>
          <a:p>
            <a:r>
              <a:rPr lang="en-US" dirty="0"/>
              <a:t>Super Script – a</a:t>
            </a:r>
            <a:r>
              <a:rPr lang="en-US" baseline="30000" dirty="0"/>
              <a:t>2</a:t>
            </a:r>
            <a:r>
              <a:rPr lang="en-US" dirty="0"/>
              <a:t>b- &lt;sup&gt;&lt;/sup&gt;</a:t>
            </a:r>
          </a:p>
          <a:p>
            <a:r>
              <a:rPr lang="en-US" dirty="0"/>
              <a:t>Break- &lt;</a:t>
            </a:r>
            <a:r>
              <a:rPr lang="en-US" dirty="0" err="1"/>
              <a:t>br</a:t>
            </a:r>
            <a:r>
              <a:rPr lang="en-US" dirty="0"/>
              <a:t>/&gt;</a:t>
            </a:r>
          </a:p>
          <a:p>
            <a:r>
              <a:rPr lang="en-US" dirty="0"/>
              <a:t>Non-Breaking Space - &amp;</a:t>
            </a:r>
            <a:r>
              <a:rPr lang="en-US" dirty="0" err="1"/>
              <a:t>nbsp</a:t>
            </a:r>
            <a:r>
              <a:rPr lang="en-US" dirty="0"/>
              <a:t>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8463-0390-D5E5-5109-806004CD6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83925" cy="4351338"/>
          </a:xfrm>
        </p:spPr>
        <p:txBody>
          <a:bodyPr/>
          <a:lstStyle/>
          <a:p>
            <a:r>
              <a:rPr lang="en-US" dirty="0"/>
              <a:t>Headings - &lt;h1&gt;-&lt;h6&gt;</a:t>
            </a:r>
          </a:p>
          <a:p>
            <a:r>
              <a:rPr lang="en-US" dirty="0"/>
              <a:t>Paragraphs - &lt;p&gt;</a:t>
            </a:r>
          </a:p>
          <a:p>
            <a:r>
              <a:rPr lang="en-US" dirty="0"/>
              <a:t>Bold - &lt;b&gt;</a:t>
            </a:r>
          </a:p>
          <a:p>
            <a:r>
              <a:rPr lang="en-US" dirty="0"/>
              <a:t>Italic - &lt;</a:t>
            </a:r>
            <a:r>
              <a:rPr lang="en-US" dirty="0" err="1"/>
              <a:t>i</a:t>
            </a:r>
            <a:r>
              <a:rPr lang="en-US" dirty="0"/>
              <a:t>&gt;</a:t>
            </a:r>
          </a:p>
          <a:p>
            <a:r>
              <a:rPr lang="en-US" dirty="0"/>
              <a:t>Underline - &lt;u&gt;</a:t>
            </a:r>
          </a:p>
          <a:p>
            <a:r>
              <a:rPr lang="en-US" dirty="0"/>
              <a:t>Strikethrough - &lt;s&gt;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&lt;tag&gt; &lt;tag Attribute&gt;</a:t>
            </a:r>
          </a:p>
        </p:txBody>
      </p:sp>
    </p:spTree>
    <p:extLst>
      <p:ext uri="{BB962C8B-B14F-4D97-AF65-F5344CB8AC3E}">
        <p14:creationId xmlns:p14="http://schemas.microsoft.com/office/powerpoint/2010/main" val="1061577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A9EA0-018C-510A-B04E-2DA39699E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Text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CE020-D4A9-58D3-1985-AA026D522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Font Tag</a:t>
            </a:r>
          </a:p>
          <a:p>
            <a:r>
              <a:rPr lang="en-US" dirty="0"/>
              <a:t>Color</a:t>
            </a:r>
          </a:p>
          <a:p>
            <a:r>
              <a:rPr lang="en-US" dirty="0"/>
              <a:t>Size</a:t>
            </a:r>
          </a:p>
          <a:p>
            <a:r>
              <a:rPr lang="en-US" dirty="0"/>
              <a:t>Face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549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401</Words>
  <Application>Microsoft Office PowerPoint</Application>
  <PresentationFormat>Widescreen</PresentationFormat>
  <Paragraphs>134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cascadia code</vt:lpstr>
      <vt:lpstr>Office Theme</vt:lpstr>
      <vt:lpstr>Why Learn HTML?</vt:lpstr>
      <vt:lpstr>Which HTML version?</vt:lpstr>
      <vt:lpstr>Software Requirement</vt:lpstr>
      <vt:lpstr>HTML Editor</vt:lpstr>
      <vt:lpstr>Browser</vt:lpstr>
      <vt:lpstr>Basic Syntax</vt:lpstr>
      <vt:lpstr>HTML File Save</vt:lpstr>
      <vt:lpstr>HTML Text Formatting</vt:lpstr>
      <vt:lpstr>HTML Text Formatting</vt:lpstr>
      <vt:lpstr>HTML Listing Tags</vt:lpstr>
      <vt:lpstr>HTML Listing Tags</vt:lpstr>
      <vt:lpstr>Marquee Tag</vt:lpstr>
      <vt:lpstr>Preformatted &amp; Horizontal Rule</vt:lpstr>
      <vt:lpstr>Image</vt:lpstr>
      <vt:lpstr>Anchor Tag</vt:lpstr>
      <vt:lpstr>Table Tag</vt:lpstr>
      <vt:lpstr>Table Tag</vt:lpstr>
      <vt:lpstr>PowerPoint Presentation</vt:lpstr>
      <vt:lpstr>Table tag-III</vt:lpstr>
      <vt:lpstr>Iframe Tag</vt:lpstr>
      <vt:lpstr>Type of Audio Formats</vt:lpstr>
      <vt:lpstr>Type of Video Formats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Chaturvedi</dc:creator>
  <cp:lastModifiedBy>Piyush Chaturvedi</cp:lastModifiedBy>
  <cp:revision>8</cp:revision>
  <dcterms:created xsi:type="dcterms:W3CDTF">2022-11-16T16:13:13Z</dcterms:created>
  <dcterms:modified xsi:type="dcterms:W3CDTF">2022-11-24T06:46:00Z</dcterms:modified>
</cp:coreProperties>
</file>