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0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1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66" autoAdjust="0"/>
    <p:restoredTop sz="94660"/>
  </p:normalViewPr>
  <p:slideViewPr>
    <p:cSldViewPr snapToGrid="0">
      <p:cViewPr varScale="1">
        <p:scale>
          <a:sx n="70" d="100"/>
          <a:sy n="70" d="100"/>
        </p:scale>
        <p:origin x="4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63E33-A9B3-2BB9-B831-3A769FF85A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CF9FC8-117B-B4E6-2AF5-B09258E4FE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138548-F644-FBC0-4704-590DBAA28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E46BC-724F-4E92-A585-0C922623FDCA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518117-F8B0-21E6-7BB0-F6F89C41E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259E89-19FB-BB66-276D-13C457AEC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E176D-215D-49C4-9400-DABA8242B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324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863D1-BE27-27F7-7848-3274158A3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2563FD-09A7-A622-5436-8CEC4B216F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5F3D96-0077-F163-B82D-79FAD7635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E46BC-724F-4E92-A585-0C922623FDCA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22F358-3440-3B0C-2B2E-EE2CE3B5F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491C19-6FE4-CAB7-B45A-972A380C6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E176D-215D-49C4-9400-DABA8242B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508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AAAE3E-C344-040F-F397-856CA40129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243E59-54C7-99F5-97EE-36053B8F71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98C118-BDD5-7BCF-A47C-D12ED4D29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E46BC-724F-4E92-A585-0C922623FDCA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2CABDB-AF86-A2A7-1ABD-52E2EE27D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C29F06-BAD9-CFD8-5095-59C53197C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E176D-215D-49C4-9400-DABA8242B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414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3964D-36C7-CBC0-22C1-0BF629B63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BF41B-751B-6FFD-100D-93F0200AD4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C023B6-6BD1-0562-9C59-94FA7B4D8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E46BC-724F-4E92-A585-0C922623FDCA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C53D93-7CAF-EB55-61A9-E61A65AD2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2F9A69-72C0-FE5C-39AC-E6E9FE09E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E176D-215D-49C4-9400-DABA8242B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834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76F26-3E18-29D5-A99A-48727F1C2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5605DA-61A3-7CE4-4FC5-2E149548C3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945167-D9A5-705D-34D8-75F213C9E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E46BC-724F-4E92-A585-0C922623FDCA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2CE7AA-DDDA-5B4D-70CC-271EF8E11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E94011-A0E5-CD92-3F37-6ED17B775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E176D-215D-49C4-9400-DABA8242B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73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20C36-3958-CA65-7A1F-01C3C615F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1904C-2C7C-2587-EFD4-C3BD645057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3F15EC-DE01-15F7-025E-DCCDAB8543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475A85-AC12-94DC-241D-FAEB7ABFB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E46BC-724F-4E92-A585-0C922623FDCA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747AFC-42AA-A17E-D49A-A929C932E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26C73C-8713-06E4-FDB6-DE8360F78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E176D-215D-49C4-9400-DABA8242B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886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AF14D-0EF8-B75E-27FB-C540B0A4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E0FDF6-C3D3-AAE3-03B7-E2C3E139D5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2CFC8A-48B4-5A3F-8241-A91AF9CF71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CD6653-454E-86FE-E3EB-6537A3DE46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B8F534-125A-8375-E8B9-BD392C4D60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A6DD65-4BBE-9C0A-8749-5AAD75E60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E46BC-724F-4E92-A585-0C922623FDCA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DFF02A-AE65-E072-E23E-6AC85C4EB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F777E1-2742-9755-9516-A58686D4A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E176D-215D-49C4-9400-DABA8242B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086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24334-49F7-2B4F-8C4E-537C0C835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033130-7225-DD01-E222-4D748BDFC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E46BC-724F-4E92-A585-0C922623FDCA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13FC35-2337-8D7B-6FBB-6D6FC9B61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12512F-64A6-8299-EED9-3FAB2D26E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E176D-215D-49C4-9400-DABA8242B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082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7D2954-D2E9-F57D-6E40-A136DBA59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E46BC-724F-4E92-A585-0C922623FDCA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1E36B8-4061-7344-1616-CA25F9FC7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EFDE87-C32F-9D0F-9EFB-640A0D729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E176D-215D-49C4-9400-DABA8242B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460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5F01C-6B5F-5A28-6879-C51425FBF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00DCBF-1129-093A-753E-4E569A6C8A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B8838F-461F-F5D9-E4FC-DCDE2FD48E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4BDFEC-5D15-7C5D-A357-4827FF942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E46BC-724F-4E92-A585-0C922623FDCA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2D6C11-1482-44C2-4A3E-8B46CA0A5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44C344-C7A8-14B0-4009-E11CCDA6A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E176D-215D-49C4-9400-DABA8242B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766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BBE54-6625-AA45-D297-8DC2C7A68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B492AF-FBE4-DDEF-4C2B-19190FE6F7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C73BDF-9A29-1509-7517-28DDC6FD68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03F3D-5107-E3B5-625F-DC3CAA9BE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E46BC-724F-4E92-A585-0C922623FDCA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FA8425-E264-FECA-2991-F03BC007F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BAE4AC-9E0D-802A-A80D-7CDF8D9DD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E176D-215D-49C4-9400-DABA8242B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084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924BDB-3A5F-4B77-B4E2-0B47E3804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54830-CDE7-9271-32CE-861D7CE761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368998-C21F-E2A4-D746-8C449768F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5E46BC-724F-4E92-A585-0C922623FDCA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11A8C8-BA79-1562-56B1-B88AD00270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F1BC5-6611-8C3F-2FA2-EBE750CAA6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4E176D-215D-49C4-9400-DABA8242B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530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CC46E-6F3D-D94A-5751-4E8305669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Interview Guide  point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2C0017-332D-241E-F0C9-9A2C76529A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live – link</a:t>
            </a:r>
          </a:p>
          <a:p>
            <a:r>
              <a:rPr lang="en-US" dirty="0"/>
              <a:t>Html-</a:t>
            </a:r>
            <a:r>
              <a:rPr lang="en-US" dirty="0" err="1"/>
              <a:t>css</a:t>
            </a:r>
            <a:r>
              <a:rPr lang="en-US" dirty="0"/>
              <a:t>- 1 project</a:t>
            </a:r>
          </a:p>
          <a:p>
            <a:r>
              <a:rPr lang="en-US" dirty="0"/>
              <a:t>JavaScript – 15 project</a:t>
            </a:r>
          </a:p>
          <a:p>
            <a:r>
              <a:rPr lang="en-US" dirty="0"/>
              <a:t>Node – </a:t>
            </a:r>
            <a:r>
              <a:rPr lang="en-US" dirty="0" err="1"/>
              <a:t>Sql</a:t>
            </a:r>
            <a:r>
              <a:rPr lang="en-US" dirty="0"/>
              <a:t> – </a:t>
            </a:r>
            <a:r>
              <a:rPr lang="en-US" dirty="0" err="1"/>
              <a:t>MongoDb</a:t>
            </a:r>
            <a:r>
              <a:rPr lang="en-US" dirty="0"/>
              <a:t> – API</a:t>
            </a:r>
          </a:p>
          <a:p>
            <a:r>
              <a:rPr lang="en-US" dirty="0"/>
              <a:t>React – Monster – Burger</a:t>
            </a:r>
          </a:p>
          <a:p>
            <a:r>
              <a:rPr lang="en-US" dirty="0"/>
              <a:t>Portfolio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705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63195-B3D1-599A-5947-1949B05CCD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4800"/>
            <a:ext cx="10515600" cy="5872163"/>
          </a:xfrm>
        </p:spPr>
        <p:txBody>
          <a:bodyPr/>
          <a:lstStyle/>
          <a:p>
            <a:r>
              <a:rPr lang="en-US" dirty="0"/>
              <a:t>Generalizing Form Input Component</a:t>
            </a:r>
          </a:p>
          <a:p>
            <a:r>
              <a:rPr lang="en-US" dirty="0"/>
              <a:t>Firestore Data Models</a:t>
            </a:r>
          </a:p>
          <a:p>
            <a:r>
              <a:rPr lang="en-US" dirty="0"/>
              <a:t>Setting up user Documents</a:t>
            </a:r>
          </a:p>
          <a:p>
            <a:r>
              <a:rPr lang="en-US" dirty="0"/>
              <a:t>Finish Creating User Documents</a:t>
            </a:r>
          </a:p>
          <a:p>
            <a:r>
              <a:rPr lang="en-US" dirty="0"/>
              <a:t>Sign In with Redirect</a:t>
            </a:r>
          </a:p>
          <a:p>
            <a:r>
              <a:rPr lang="en-US" dirty="0"/>
              <a:t>Sign Up Form</a:t>
            </a:r>
          </a:p>
          <a:p>
            <a:r>
              <a:rPr lang="en-US" dirty="0"/>
              <a:t>Sign Up with email password </a:t>
            </a:r>
          </a:p>
          <a:p>
            <a:r>
              <a:rPr lang="en-US" dirty="0"/>
              <a:t>Generalizing Form Input Component</a:t>
            </a:r>
          </a:p>
          <a:p>
            <a:r>
              <a:rPr lang="en-US" dirty="0"/>
              <a:t>Custom button component</a:t>
            </a:r>
          </a:p>
          <a:p>
            <a:r>
              <a:rPr lang="en-US" dirty="0"/>
              <a:t>Sign In Form</a:t>
            </a:r>
          </a:p>
          <a:p>
            <a:r>
              <a:rPr lang="en-US" dirty="0"/>
              <a:t>Finishing Authentication Page</a:t>
            </a:r>
          </a:p>
        </p:txBody>
      </p:sp>
    </p:spTree>
    <p:extLst>
      <p:ext uri="{BB962C8B-B14F-4D97-AF65-F5344CB8AC3E}">
        <p14:creationId xmlns:p14="http://schemas.microsoft.com/office/powerpoint/2010/main" val="25332978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1970E-DCB2-2B0A-D6E1-0FE383768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149114" cy="723446"/>
          </a:xfrm>
        </p:spPr>
        <p:txBody>
          <a:bodyPr/>
          <a:lstStyle/>
          <a:p>
            <a:r>
              <a:rPr lang="en-US" dirty="0"/>
              <a:t>Context</a:t>
            </a:r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0DEE531A-24A1-0176-44E4-C9C5D48551C1}"/>
              </a:ext>
            </a:extLst>
          </p:cNvPr>
          <p:cNvSpPr/>
          <p:nvPr/>
        </p:nvSpPr>
        <p:spPr>
          <a:xfrm>
            <a:off x="4992914" y="348344"/>
            <a:ext cx="1669143" cy="1219200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63F4397-394A-C97F-1809-837A1B495064}"/>
              </a:ext>
            </a:extLst>
          </p:cNvPr>
          <p:cNvSpPr/>
          <p:nvPr/>
        </p:nvSpPr>
        <p:spPr>
          <a:xfrm>
            <a:off x="9027886" y="2206171"/>
            <a:ext cx="1756228" cy="100148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E62C8D7-8F16-32B5-DBDB-F3E83418D725}"/>
              </a:ext>
            </a:extLst>
          </p:cNvPr>
          <p:cNvSpPr/>
          <p:nvPr/>
        </p:nvSpPr>
        <p:spPr>
          <a:xfrm>
            <a:off x="3907973" y="3128277"/>
            <a:ext cx="1756228" cy="100148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auth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5AD8CEC-8971-260F-FABC-CB13EE600396}"/>
              </a:ext>
            </a:extLst>
          </p:cNvPr>
          <p:cNvSpPr/>
          <p:nvPr/>
        </p:nvSpPr>
        <p:spPr>
          <a:xfrm>
            <a:off x="870856" y="2305502"/>
            <a:ext cx="1756228" cy="100148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Settings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FB3DF46-F399-B5E0-791D-C230439A99AB}"/>
              </a:ext>
            </a:extLst>
          </p:cNvPr>
          <p:cNvSpPr/>
          <p:nvPr/>
        </p:nvSpPr>
        <p:spPr>
          <a:xfrm>
            <a:off x="261256" y="4148816"/>
            <a:ext cx="1756228" cy="100148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2770EFB-355D-B5BA-FA68-203E47713E9E}"/>
              </a:ext>
            </a:extLst>
          </p:cNvPr>
          <p:cNvSpPr/>
          <p:nvPr/>
        </p:nvSpPr>
        <p:spPr>
          <a:xfrm>
            <a:off x="261256" y="5496376"/>
            <a:ext cx="1756228" cy="100148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profile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FFBC3B0-F21F-BDFD-C4BF-4E7EDC4A8DD3}"/>
              </a:ext>
            </a:extLst>
          </p:cNvPr>
          <p:cNvSpPr/>
          <p:nvPr/>
        </p:nvSpPr>
        <p:spPr>
          <a:xfrm>
            <a:off x="2889248" y="5156652"/>
            <a:ext cx="1756228" cy="100148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Sign in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0D0640C-ABD4-002B-BCBD-9DAE7531A2F8}"/>
              </a:ext>
            </a:extLst>
          </p:cNvPr>
          <p:cNvSpPr/>
          <p:nvPr/>
        </p:nvSpPr>
        <p:spPr>
          <a:xfrm>
            <a:off x="5523590" y="5156652"/>
            <a:ext cx="1756228" cy="100148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Sign Up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5664FD2-791F-26CE-C9DC-CD3C2E5B7C64}"/>
              </a:ext>
            </a:extLst>
          </p:cNvPr>
          <p:cNvSpPr/>
          <p:nvPr/>
        </p:nvSpPr>
        <p:spPr>
          <a:xfrm>
            <a:off x="7279818" y="3842651"/>
            <a:ext cx="1756228" cy="100148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history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A7ACDBF-5049-230B-59FB-255F16E39283}"/>
              </a:ext>
            </a:extLst>
          </p:cNvPr>
          <p:cNvSpPr/>
          <p:nvPr/>
        </p:nvSpPr>
        <p:spPr>
          <a:xfrm>
            <a:off x="10109200" y="4484456"/>
            <a:ext cx="1756228" cy="100148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returns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4FF8FCB6-1918-1A5F-7C5B-08A67C3D6C00}"/>
              </a:ext>
            </a:extLst>
          </p:cNvPr>
          <p:cNvCxnSpPr>
            <a:stCxn id="4" idx="4"/>
            <a:endCxn id="6" idx="0"/>
          </p:cNvCxnSpPr>
          <p:nvPr/>
        </p:nvCxnSpPr>
        <p:spPr>
          <a:xfrm rot="5400000">
            <a:off x="4526421" y="1827211"/>
            <a:ext cx="1560733" cy="104139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E2EE3B05-0CB3-9F8B-E87C-81F7413E0572}"/>
              </a:ext>
            </a:extLst>
          </p:cNvPr>
          <p:cNvCxnSpPr>
            <a:stCxn id="4" idx="2"/>
            <a:endCxn id="7" idx="0"/>
          </p:cNvCxnSpPr>
          <p:nvPr/>
        </p:nvCxnSpPr>
        <p:spPr>
          <a:xfrm rot="10800000" flipV="1">
            <a:off x="1748970" y="957944"/>
            <a:ext cx="3243944" cy="134755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28B8D7F7-4A52-F099-8934-54616F937E00}"/>
              </a:ext>
            </a:extLst>
          </p:cNvPr>
          <p:cNvCxnSpPr>
            <a:stCxn id="4" idx="6"/>
            <a:endCxn id="5" idx="0"/>
          </p:cNvCxnSpPr>
          <p:nvPr/>
        </p:nvCxnSpPr>
        <p:spPr>
          <a:xfrm>
            <a:off x="6662057" y="957944"/>
            <a:ext cx="3243943" cy="124822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593FCC46-3E83-7180-B695-3DB81DC76C4B}"/>
              </a:ext>
            </a:extLst>
          </p:cNvPr>
          <p:cNvCxnSpPr>
            <a:stCxn id="7" idx="4"/>
            <a:endCxn id="8" idx="0"/>
          </p:cNvCxnSpPr>
          <p:nvPr/>
        </p:nvCxnSpPr>
        <p:spPr>
          <a:xfrm rot="5400000">
            <a:off x="1023256" y="3423102"/>
            <a:ext cx="841828" cy="6096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1ED06FA0-E509-79BD-78B2-DB4CF6F9CA6C}"/>
              </a:ext>
            </a:extLst>
          </p:cNvPr>
          <p:cNvCxnSpPr>
            <a:stCxn id="8" idx="4"/>
            <a:endCxn id="9" idx="0"/>
          </p:cNvCxnSpPr>
          <p:nvPr/>
        </p:nvCxnSpPr>
        <p:spPr>
          <a:xfrm rot="5400000">
            <a:off x="966333" y="5323339"/>
            <a:ext cx="346074" cy="127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382828CA-B497-BC3E-8CAE-EE065020F560}"/>
              </a:ext>
            </a:extLst>
          </p:cNvPr>
          <p:cNvCxnSpPr>
            <a:stCxn id="6" idx="4"/>
            <a:endCxn id="10" idx="0"/>
          </p:cNvCxnSpPr>
          <p:nvPr/>
        </p:nvCxnSpPr>
        <p:spPr>
          <a:xfrm rot="5400000">
            <a:off x="3763281" y="4133845"/>
            <a:ext cx="1026889" cy="101872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1707E679-D061-2F74-AB87-13F3AF97F16F}"/>
              </a:ext>
            </a:extLst>
          </p:cNvPr>
          <p:cNvCxnSpPr>
            <a:stCxn id="6" idx="4"/>
            <a:endCxn id="11" idx="0"/>
          </p:cNvCxnSpPr>
          <p:nvPr/>
        </p:nvCxnSpPr>
        <p:spPr>
          <a:xfrm rot="16200000" flipH="1">
            <a:off x="5080451" y="3835398"/>
            <a:ext cx="1026889" cy="161561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454226FE-D8B4-61FA-F916-8E5DF0D351DA}"/>
              </a:ext>
            </a:extLst>
          </p:cNvPr>
          <p:cNvCxnSpPr>
            <a:stCxn id="5" idx="4"/>
            <a:endCxn id="12" idx="0"/>
          </p:cNvCxnSpPr>
          <p:nvPr/>
        </p:nvCxnSpPr>
        <p:spPr>
          <a:xfrm rot="5400000">
            <a:off x="8714469" y="2651120"/>
            <a:ext cx="634994" cy="174806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A86DB53A-B9B4-6B8E-FABB-5DC9A09FD9B2}"/>
              </a:ext>
            </a:extLst>
          </p:cNvPr>
          <p:cNvCxnSpPr>
            <a:stCxn id="5" idx="6"/>
            <a:endCxn id="13" idx="0"/>
          </p:cNvCxnSpPr>
          <p:nvPr/>
        </p:nvCxnSpPr>
        <p:spPr>
          <a:xfrm>
            <a:off x="10784114" y="2706914"/>
            <a:ext cx="203200" cy="177754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83121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1970E-DCB2-2B0A-D6E1-0FE383768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149114" cy="723446"/>
          </a:xfrm>
        </p:spPr>
        <p:txBody>
          <a:bodyPr/>
          <a:lstStyle/>
          <a:p>
            <a:r>
              <a:rPr lang="en-US" dirty="0"/>
              <a:t>Context</a:t>
            </a:r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0DEE531A-24A1-0176-44E4-C9C5D48551C1}"/>
              </a:ext>
            </a:extLst>
          </p:cNvPr>
          <p:cNvSpPr/>
          <p:nvPr/>
        </p:nvSpPr>
        <p:spPr>
          <a:xfrm>
            <a:off x="4992914" y="348344"/>
            <a:ext cx="1669143" cy="1219200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63F4397-394A-C97F-1809-837A1B495064}"/>
              </a:ext>
            </a:extLst>
          </p:cNvPr>
          <p:cNvSpPr/>
          <p:nvPr/>
        </p:nvSpPr>
        <p:spPr>
          <a:xfrm>
            <a:off x="6995886" y="1964868"/>
            <a:ext cx="1756228" cy="100148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E62C8D7-8F16-32B5-DBDB-F3E83418D725}"/>
              </a:ext>
            </a:extLst>
          </p:cNvPr>
          <p:cNvSpPr/>
          <p:nvPr/>
        </p:nvSpPr>
        <p:spPr>
          <a:xfrm>
            <a:off x="3907973" y="3128277"/>
            <a:ext cx="1756228" cy="100148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auth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5AD8CEC-8971-260F-FABC-CB13EE600396}"/>
              </a:ext>
            </a:extLst>
          </p:cNvPr>
          <p:cNvSpPr/>
          <p:nvPr/>
        </p:nvSpPr>
        <p:spPr>
          <a:xfrm>
            <a:off x="870856" y="2305502"/>
            <a:ext cx="1756228" cy="100148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Settings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FB3DF46-F399-B5E0-791D-C230439A99AB}"/>
              </a:ext>
            </a:extLst>
          </p:cNvPr>
          <p:cNvSpPr/>
          <p:nvPr/>
        </p:nvSpPr>
        <p:spPr>
          <a:xfrm>
            <a:off x="261256" y="4148816"/>
            <a:ext cx="1756228" cy="100148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2770EFB-355D-B5BA-FA68-203E47713E9E}"/>
              </a:ext>
            </a:extLst>
          </p:cNvPr>
          <p:cNvSpPr/>
          <p:nvPr/>
        </p:nvSpPr>
        <p:spPr>
          <a:xfrm>
            <a:off x="261256" y="5496376"/>
            <a:ext cx="1756228" cy="1001486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profile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FFBC3B0-F21F-BDFD-C4BF-4E7EDC4A8DD3}"/>
              </a:ext>
            </a:extLst>
          </p:cNvPr>
          <p:cNvSpPr/>
          <p:nvPr/>
        </p:nvSpPr>
        <p:spPr>
          <a:xfrm>
            <a:off x="2889248" y="5156652"/>
            <a:ext cx="1756228" cy="100148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Sign in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0D0640C-ABD4-002B-BCBD-9DAE7531A2F8}"/>
              </a:ext>
            </a:extLst>
          </p:cNvPr>
          <p:cNvSpPr/>
          <p:nvPr/>
        </p:nvSpPr>
        <p:spPr>
          <a:xfrm>
            <a:off x="5523590" y="5156652"/>
            <a:ext cx="1756228" cy="100148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Sign Up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5664FD2-791F-26CE-C9DC-CD3C2E5B7C64}"/>
              </a:ext>
            </a:extLst>
          </p:cNvPr>
          <p:cNvSpPr/>
          <p:nvPr/>
        </p:nvSpPr>
        <p:spPr>
          <a:xfrm>
            <a:off x="6411687" y="3204022"/>
            <a:ext cx="1756228" cy="1001486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history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A7ACDBF-5049-230B-59FB-255F16E39283}"/>
              </a:ext>
            </a:extLst>
          </p:cNvPr>
          <p:cNvSpPr/>
          <p:nvPr/>
        </p:nvSpPr>
        <p:spPr>
          <a:xfrm>
            <a:off x="8294915" y="3263898"/>
            <a:ext cx="1756228" cy="1001486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returns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4FF8FCB6-1918-1A5F-7C5B-08A67C3D6C00}"/>
              </a:ext>
            </a:extLst>
          </p:cNvPr>
          <p:cNvCxnSpPr>
            <a:stCxn id="4" idx="4"/>
            <a:endCxn id="6" idx="0"/>
          </p:cNvCxnSpPr>
          <p:nvPr/>
        </p:nvCxnSpPr>
        <p:spPr>
          <a:xfrm rot="5400000">
            <a:off x="4526421" y="1827211"/>
            <a:ext cx="1560733" cy="104139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E2EE3B05-0CB3-9F8B-E87C-81F7413E0572}"/>
              </a:ext>
            </a:extLst>
          </p:cNvPr>
          <p:cNvCxnSpPr>
            <a:stCxn id="4" idx="2"/>
            <a:endCxn id="7" idx="0"/>
          </p:cNvCxnSpPr>
          <p:nvPr/>
        </p:nvCxnSpPr>
        <p:spPr>
          <a:xfrm rot="10800000" flipV="1">
            <a:off x="1748970" y="957944"/>
            <a:ext cx="3243944" cy="134755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28B8D7F7-4A52-F099-8934-54616F937E00}"/>
              </a:ext>
            </a:extLst>
          </p:cNvPr>
          <p:cNvCxnSpPr>
            <a:stCxn id="4" idx="6"/>
            <a:endCxn id="5" idx="0"/>
          </p:cNvCxnSpPr>
          <p:nvPr/>
        </p:nvCxnSpPr>
        <p:spPr>
          <a:xfrm>
            <a:off x="6662057" y="957944"/>
            <a:ext cx="1211943" cy="100692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593FCC46-3E83-7180-B695-3DB81DC76C4B}"/>
              </a:ext>
            </a:extLst>
          </p:cNvPr>
          <p:cNvCxnSpPr>
            <a:stCxn id="7" idx="4"/>
            <a:endCxn id="8" idx="0"/>
          </p:cNvCxnSpPr>
          <p:nvPr/>
        </p:nvCxnSpPr>
        <p:spPr>
          <a:xfrm rot="5400000">
            <a:off x="1023256" y="3423102"/>
            <a:ext cx="841828" cy="6096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1ED06FA0-E509-79BD-78B2-DB4CF6F9CA6C}"/>
              </a:ext>
            </a:extLst>
          </p:cNvPr>
          <p:cNvCxnSpPr>
            <a:stCxn id="8" idx="4"/>
            <a:endCxn id="9" idx="0"/>
          </p:cNvCxnSpPr>
          <p:nvPr/>
        </p:nvCxnSpPr>
        <p:spPr>
          <a:xfrm rot="5400000">
            <a:off x="966333" y="5323339"/>
            <a:ext cx="346074" cy="127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382828CA-B497-BC3E-8CAE-EE065020F560}"/>
              </a:ext>
            </a:extLst>
          </p:cNvPr>
          <p:cNvCxnSpPr>
            <a:stCxn id="6" idx="4"/>
            <a:endCxn id="10" idx="0"/>
          </p:cNvCxnSpPr>
          <p:nvPr/>
        </p:nvCxnSpPr>
        <p:spPr>
          <a:xfrm rot="5400000">
            <a:off x="3763281" y="4133845"/>
            <a:ext cx="1026889" cy="101872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1707E679-D061-2F74-AB87-13F3AF97F16F}"/>
              </a:ext>
            </a:extLst>
          </p:cNvPr>
          <p:cNvCxnSpPr>
            <a:stCxn id="6" idx="4"/>
            <a:endCxn id="11" idx="0"/>
          </p:cNvCxnSpPr>
          <p:nvPr/>
        </p:nvCxnSpPr>
        <p:spPr>
          <a:xfrm rot="16200000" flipH="1">
            <a:off x="5080451" y="3835398"/>
            <a:ext cx="1026889" cy="161561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454226FE-D8B4-61FA-F916-8E5DF0D351DA}"/>
              </a:ext>
            </a:extLst>
          </p:cNvPr>
          <p:cNvCxnSpPr>
            <a:stCxn id="5" idx="4"/>
            <a:endCxn id="12" idx="0"/>
          </p:cNvCxnSpPr>
          <p:nvPr/>
        </p:nvCxnSpPr>
        <p:spPr>
          <a:xfrm rot="5400000">
            <a:off x="7463067" y="2793089"/>
            <a:ext cx="237668" cy="58419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A86DB53A-B9B4-6B8E-FABB-5DC9A09FD9B2}"/>
              </a:ext>
            </a:extLst>
          </p:cNvPr>
          <p:cNvCxnSpPr>
            <a:stCxn id="5" idx="6"/>
            <a:endCxn id="13" idx="0"/>
          </p:cNvCxnSpPr>
          <p:nvPr/>
        </p:nvCxnSpPr>
        <p:spPr>
          <a:xfrm>
            <a:off x="8752114" y="2465611"/>
            <a:ext cx="420915" cy="79828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B866F5E7-5391-197D-2CBF-1E8EA752DDD7}"/>
              </a:ext>
            </a:extLst>
          </p:cNvPr>
          <p:cNvSpPr/>
          <p:nvPr/>
        </p:nvSpPr>
        <p:spPr>
          <a:xfrm>
            <a:off x="10319657" y="289154"/>
            <a:ext cx="667657" cy="456743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E7557B9-CD0C-768D-68D6-5F1789146561}"/>
              </a:ext>
            </a:extLst>
          </p:cNvPr>
          <p:cNvSpPr txBox="1"/>
          <p:nvPr/>
        </p:nvSpPr>
        <p:spPr>
          <a:xfrm>
            <a:off x="10963487" y="374422"/>
            <a:ext cx="1085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data</a:t>
            </a:r>
          </a:p>
        </p:txBody>
      </p: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DC2F98ED-8AE9-AE60-E6CB-DA758B3E423B}"/>
              </a:ext>
            </a:extLst>
          </p:cNvPr>
          <p:cNvSpPr/>
          <p:nvPr/>
        </p:nvSpPr>
        <p:spPr>
          <a:xfrm>
            <a:off x="10319657" y="1199472"/>
            <a:ext cx="667657" cy="456743"/>
          </a:xfrm>
          <a:prstGeom prst="flowChartConnector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8A82533-8871-9BED-BDE4-F127EE59D4E4}"/>
              </a:ext>
            </a:extLst>
          </p:cNvPr>
          <p:cNvSpPr txBox="1"/>
          <p:nvPr/>
        </p:nvSpPr>
        <p:spPr>
          <a:xfrm>
            <a:off x="10963487" y="1284740"/>
            <a:ext cx="10854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Needs </a:t>
            </a:r>
          </a:p>
          <a:p>
            <a:r>
              <a:rPr lang="en-US" dirty="0"/>
              <a:t>User data</a:t>
            </a:r>
          </a:p>
        </p:txBody>
      </p:sp>
    </p:spTree>
    <p:extLst>
      <p:ext uri="{BB962C8B-B14F-4D97-AF65-F5344CB8AC3E}">
        <p14:creationId xmlns:p14="http://schemas.microsoft.com/office/powerpoint/2010/main" val="27173244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1970E-DCB2-2B0A-D6E1-0FE383768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149114" cy="723446"/>
          </a:xfrm>
        </p:spPr>
        <p:txBody>
          <a:bodyPr/>
          <a:lstStyle/>
          <a:p>
            <a:r>
              <a:rPr lang="en-US" dirty="0"/>
              <a:t>Context</a:t>
            </a:r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0DEE531A-24A1-0176-44E4-C9C5D48551C1}"/>
              </a:ext>
            </a:extLst>
          </p:cNvPr>
          <p:cNvSpPr/>
          <p:nvPr/>
        </p:nvSpPr>
        <p:spPr>
          <a:xfrm>
            <a:off x="4992914" y="348344"/>
            <a:ext cx="1669143" cy="1219200"/>
          </a:xfrm>
          <a:prstGeom prst="flowChartConnector">
            <a:avLst/>
          </a:prstGeom>
          <a:solidFill>
            <a:srgbClr val="FF66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App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63F4397-394A-C97F-1809-837A1B495064}"/>
              </a:ext>
            </a:extLst>
          </p:cNvPr>
          <p:cNvSpPr/>
          <p:nvPr/>
        </p:nvSpPr>
        <p:spPr>
          <a:xfrm>
            <a:off x="6995886" y="1964868"/>
            <a:ext cx="1756228" cy="1001486"/>
          </a:xfrm>
          <a:prstGeom prst="ellipse">
            <a:avLst/>
          </a:prstGeom>
          <a:solidFill>
            <a:srgbClr val="FF66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orders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E62C8D7-8F16-32B5-DBDB-F3E83418D725}"/>
              </a:ext>
            </a:extLst>
          </p:cNvPr>
          <p:cNvSpPr/>
          <p:nvPr/>
        </p:nvSpPr>
        <p:spPr>
          <a:xfrm>
            <a:off x="3907973" y="3128277"/>
            <a:ext cx="1756228" cy="1001486"/>
          </a:xfrm>
          <a:prstGeom prst="ellipse">
            <a:avLst/>
          </a:prstGeom>
          <a:solidFill>
            <a:srgbClr val="FF66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auth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5AD8CEC-8971-260F-FABC-CB13EE600396}"/>
              </a:ext>
            </a:extLst>
          </p:cNvPr>
          <p:cNvSpPr/>
          <p:nvPr/>
        </p:nvSpPr>
        <p:spPr>
          <a:xfrm>
            <a:off x="870856" y="2305502"/>
            <a:ext cx="1756228" cy="1001486"/>
          </a:xfrm>
          <a:prstGeom prst="ellipse">
            <a:avLst/>
          </a:prstGeom>
          <a:solidFill>
            <a:srgbClr val="FF66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Settings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FB3DF46-F399-B5E0-791D-C230439A99AB}"/>
              </a:ext>
            </a:extLst>
          </p:cNvPr>
          <p:cNvSpPr/>
          <p:nvPr/>
        </p:nvSpPr>
        <p:spPr>
          <a:xfrm>
            <a:off x="261256" y="4148816"/>
            <a:ext cx="1756228" cy="1001486"/>
          </a:xfrm>
          <a:prstGeom prst="ellipse">
            <a:avLst/>
          </a:prstGeom>
          <a:solidFill>
            <a:srgbClr val="FF66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user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2770EFB-355D-B5BA-FA68-203E47713E9E}"/>
              </a:ext>
            </a:extLst>
          </p:cNvPr>
          <p:cNvSpPr/>
          <p:nvPr/>
        </p:nvSpPr>
        <p:spPr>
          <a:xfrm>
            <a:off x="261256" y="5496376"/>
            <a:ext cx="1756228" cy="100148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profile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FFBC3B0-F21F-BDFD-C4BF-4E7EDC4A8DD3}"/>
              </a:ext>
            </a:extLst>
          </p:cNvPr>
          <p:cNvSpPr/>
          <p:nvPr/>
        </p:nvSpPr>
        <p:spPr>
          <a:xfrm>
            <a:off x="2889248" y="5156652"/>
            <a:ext cx="1756228" cy="100148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Sign in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0D0640C-ABD4-002B-BCBD-9DAE7531A2F8}"/>
              </a:ext>
            </a:extLst>
          </p:cNvPr>
          <p:cNvSpPr/>
          <p:nvPr/>
        </p:nvSpPr>
        <p:spPr>
          <a:xfrm>
            <a:off x="5523590" y="5156652"/>
            <a:ext cx="1756228" cy="100148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Sign Up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5664FD2-791F-26CE-C9DC-CD3C2E5B7C64}"/>
              </a:ext>
            </a:extLst>
          </p:cNvPr>
          <p:cNvSpPr/>
          <p:nvPr/>
        </p:nvSpPr>
        <p:spPr>
          <a:xfrm>
            <a:off x="6411687" y="3204022"/>
            <a:ext cx="1756228" cy="100148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history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A7ACDBF-5049-230B-59FB-255F16E39283}"/>
              </a:ext>
            </a:extLst>
          </p:cNvPr>
          <p:cNvSpPr/>
          <p:nvPr/>
        </p:nvSpPr>
        <p:spPr>
          <a:xfrm>
            <a:off x="8294915" y="3263898"/>
            <a:ext cx="1756228" cy="100148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returns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4FF8FCB6-1918-1A5F-7C5B-08A67C3D6C00}"/>
              </a:ext>
            </a:extLst>
          </p:cNvPr>
          <p:cNvCxnSpPr>
            <a:stCxn id="4" idx="4"/>
            <a:endCxn id="6" idx="0"/>
          </p:cNvCxnSpPr>
          <p:nvPr/>
        </p:nvCxnSpPr>
        <p:spPr>
          <a:xfrm rot="5400000">
            <a:off x="4526421" y="1827211"/>
            <a:ext cx="1560733" cy="104139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E2EE3B05-0CB3-9F8B-E87C-81F7413E0572}"/>
              </a:ext>
            </a:extLst>
          </p:cNvPr>
          <p:cNvCxnSpPr>
            <a:stCxn id="4" idx="2"/>
            <a:endCxn id="7" idx="0"/>
          </p:cNvCxnSpPr>
          <p:nvPr/>
        </p:nvCxnSpPr>
        <p:spPr>
          <a:xfrm rot="10800000" flipV="1">
            <a:off x="1748970" y="957944"/>
            <a:ext cx="3243944" cy="134755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28B8D7F7-4A52-F099-8934-54616F937E00}"/>
              </a:ext>
            </a:extLst>
          </p:cNvPr>
          <p:cNvCxnSpPr>
            <a:stCxn id="4" idx="6"/>
            <a:endCxn id="5" idx="0"/>
          </p:cNvCxnSpPr>
          <p:nvPr/>
        </p:nvCxnSpPr>
        <p:spPr>
          <a:xfrm>
            <a:off x="6662057" y="957944"/>
            <a:ext cx="1211943" cy="100692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593FCC46-3E83-7180-B695-3DB81DC76C4B}"/>
              </a:ext>
            </a:extLst>
          </p:cNvPr>
          <p:cNvCxnSpPr>
            <a:stCxn id="7" idx="4"/>
            <a:endCxn id="8" idx="0"/>
          </p:cNvCxnSpPr>
          <p:nvPr/>
        </p:nvCxnSpPr>
        <p:spPr>
          <a:xfrm rot="5400000">
            <a:off x="1023256" y="3423102"/>
            <a:ext cx="841828" cy="6096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1ED06FA0-E509-79BD-78B2-DB4CF6F9CA6C}"/>
              </a:ext>
            </a:extLst>
          </p:cNvPr>
          <p:cNvCxnSpPr>
            <a:stCxn id="8" idx="4"/>
            <a:endCxn id="9" idx="0"/>
          </p:cNvCxnSpPr>
          <p:nvPr/>
        </p:nvCxnSpPr>
        <p:spPr>
          <a:xfrm rot="5400000">
            <a:off x="966333" y="5323339"/>
            <a:ext cx="346074" cy="127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382828CA-B497-BC3E-8CAE-EE065020F560}"/>
              </a:ext>
            </a:extLst>
          </p:cNvPr>
          <p:cNvCxnSpPr>
            <a:stCxn id="6" idx="4"/>
            <a:endCxn id="10" idx="0"/>
          </p:cNvCxnSpPr>
          <p:nvPr/>
        </p:nvCxnSpPr>
        <p:spPr>
          <a:xfrm rot="5400000">
            <a:off x="3763281" y="4133845"/>
            <a:ext cx="1026889" cy="101872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1707E679-D061-2F74-AB87-13F3AF97F16F}"/>
              </a:ext>
            </a:extLst>
          </p:cNvPr>
          <p:cNvCxnSpPr>
            <a:stCxn id="6" idx="4"/>
            <a:endCxn id="11" idx="0"/>
          </p:cNvCxnSpPr>
          <p:nvPr/>
        </p:nvCxnSpPr>
        <p:spPr>
          <a:xfrm rot="16200000" flipH="1">
            <a:off x="5080451" y="3835398"/>
            <a:ext cx="1026889" cy="161561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454226FE-D8B4-61FA-F916-8E5DF0D351DA}"/>
              </a:ext>
            </a:extLst>
          </p:cNvPr>
          <p:cNvCxnSpPr>
            <a:stCxn id="5" idx="4"/>
            <a:endCxn id="12" idx="0"/>
          </p:cNvCxnSpPr>
          <p:nvPr/>
        </p:nvCxnSpPr>
        <p:spPr>
          <a:xfrm rot="5400000">
            <a:off x="7463067" y="2793089"/>
            <a:ext cx="237668" cy="58419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A86DB53A-B9B4-6B8E-FABB-5DC9A09FD9B2}"/>
              </a:ext>
            </a:extLst>
          </p:cNvPr>
          <p:cNvCxnSpPr>
            <a:stCxn id="5" idx="6"/>
            <a:endCxn id="13" idx="0"/>
          </p:cNvCxnSpPr>
          <p:nvPr/>
        </p:nvCxnSpPr>
        <p:spPr>
          <a:xfrm>
            <a:off x="8752114" y="2465611"/>
            <a:ext cx="420915" cy="79828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B866F5E7-5391-197D-2CBF-1E8EA752DDD7}"/>
              </a:ext>
            </a:extLst>
          </p:cNvPr>
          <p:cNvSpPr/>
          <p:nvPr/>
        </p:nvSpPr>
        <p:spPr>
          <a:xfrm>
            <a:off x="10319657" y="289154"/>
            <a:ext cx="667657" cy="456743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E7557B9-CD0C-768D-68D6-5F1789146561}"/>
              </a:ext>
            </a:extLst>
          </p:cNvPr>
          <p:cNvSpPr txBox="1"/>
          <p:nvPr/>
        </p:nvSpPr>
        <p:spPr>
          <a:xfrm>
            <a:off x="10963487" y="374422"/>
            <a:ext cx="1085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data</a:t>
            </a:r>
          </a:p>
        </p:txBody>
      </p: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DC2F98ED-8AE9-AE60-E6CB-DA758B3E423B}"/>
              </a:ext>
            </a:extLst>
          </p:cNvPr>
          <p:cNvSpPr/>
          <p:nvPr/>
        </p:nvSpPr>
        <p:spPr>
          <a:xfrm>
            <a:off x="10319657" y="1199472"/>
            <a:ext cx="667657" cy="456743"/>
          </a:xfrm>
          <a:prstGeom prst="flowChartConnector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8A82533-8871-9BED-BDE4-F127EE59D4E4}"/>
              </a:ext>
            </a:extLst>
          </p:cNvPr>
          <p:cNvSpPr txBox="1"/>
          <p:nvPr/>
        </p:nvSpPr>
        <p:spPr>
          <a:xfrm>
            <a:off x="10963487" y="1284740"/>
            <a:ext cx="10854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Needs </a:t>
            </a:r>
          </a:p>
          <a:p>
            <a:r>
              <a:rPr lang="en-US" dirty="0"/>
              <a:t>User data</a:t>
            </a:r>
          </a:p>
        </p:txBody>
      </p:sp>
    </p:spTree>
    <p:extLst>
      <p:ext uri="{BB962C8B-B14F-4D97-AF65-F5344CB8AC3E}">
        <p14:creationId xmlns:p14="http://schemas.microsoft.com/office/powerpoint/2010/main" val="30592435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1970E-DCB2-2B0A-D6E1-0FE383768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149114" cy="723446"/>
          </a:xfrm>
        </p:spPr>
        <p:txBody>
          <a:bodyPr/>
          <a:lstStyle/>
          <a:p>
            <a:r>
              <a:rPr lang="en-US" dirty="0"/>
              <a:t>Context</a:t>
            </a:r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0DEE531A-24A1-0176-44E4-C9C5D48551C1}"/>
              </a:ext>
            </a:extLst>
          </p:cNvPr>
          <p:cNvSpPr/>
          <p:nvPr/>
        </p:nvSpPr>
        <p:spPr>
          <a:xfrm>
            <a:off x="4992914" y="348344"/>
            <a:ext cx="1669143" cy="1219200"/>
          </a:xfrm>
          <a:prstGeom prst="flowChartConnector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App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63F4397-394A-C97F-1809-837A1B495064}"/>
              </a:ext>
            </a:extLst>
          </p:cNvPr>
          <p:cNvSpPr/>
          <p:nvPr/>
        </p:nvSpPr>
        <p:spPr>
          <a:xfrm>
            <a:off x="6995886" y="1964868"/>
            <a:ext cx="1756228" cy="1001486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orders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E62C8D7-8F16-32B5-DBDB-F3E83418D725}"/>
              </a:ext>
            </a:extLst>
          </p:cNvPr>
          <p:cNvSpPr/>
          <p:nvPr/>
        </p:nvSpPr>
        <p:spPr>
          <a:xfrm>
            <a:off x="3907973" y="3128277"/>
            <a:ext cx="1756228" cy="1001486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auth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5AD8CEC-8971-260F-FABC-CB13EE600396}"/>
              </a:ext>
            </a:extLst>
          </p:cNvPr>
          <p:cNvSpPr/>
          <p:nvPr/>
        </p:nvSpPr>
        <p:spPr>
          <a:xfrm>
            <a:off x="870856" y="2305502"/>
            <a:ext cx="1756228" cy="1001486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Settings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FB3DF46-F399-B5E0-791D-C230439A99AB}"/>
              </a:ext>
            </a:extLst>
          </p:cNvPr>
          <p:cNvSpPr/>
          <p:nvPr/>
        </p:nvSpPr>
        <p:spPr>
          <a:xfrm>
            <a:off x="261256" y="4148816"/>
            <a:ext cx="1756228" cy="1001486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user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2770EFB-355D-B5BA-FA68-203E47713E9E}"/>
              </a:ext>
            </a:extLst>
          </p:cNvPr>
          <p:cNvSpPr/>
          <p:nvPr/>
        </p:nvSpPr>
        <p:spPr>
          <a:xfrm>
            <a:off x="261256" y="5496376"/>
            <a:ext cx="1756228" cy="100148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profile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FFBC3B0-F21F-BDFD-C4BF-4E7EDC4A8DD3}"/>
              </a:ext>
            </a:extLst>
          </p:cNvPr>
          <p:cNvSpPr/>
          <p:nvPr/>
        </p:nvSpPr>
        <p:spPr>
          <a:xfrm>
            <a:off x="2889248" y="5156652"/>
            <a:ext cx="1756228" cy="100148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Sign in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0D0640C-ABD4-002B-BCBD-9DAE7531A2F8}"/>
              </a:ext>
            </a:extLst>
          </p:cNvPr>
          <p:cNvSpPr/>
          <p:nvPr/>
        </p:nvSpPr>
        <p:spPr>
          <a:xfrm>
            <a:off x="5523590" y="5156652"/>
            <a:ext cx="1756228" cy="100148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Sign Up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5664FD2-791F-26CE-C9DC-CD3C2E5B7C64}"/>
              </a:ext>
            </a:extLst>
          </p:cNvPr>
          <p:cNvSpPr/>
          <p:nvPr/>
        </p:nvSpPr>
        <p:spPr>
          <a:xfrm>
            <a:off x="6411687" y="3204022"/>
            <a:ext cx="1756228" cy="100148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history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A7ACDBF-5049-230B-59FB-255F16E39283}"/>
              </a:ext>
            </a:extLst>
          </p:cNvPr>
          <p:cNvSpPr/>
          <p:nvPr/>
        </p:nvSpPr>
        <p:spPr>
          <a:xfrm>
            <a:off x="8294915" y="3263898"/>
            <a:ext cx="1756228" cy="100148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returns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4FF8FCB6-1918-1A5F-7C5B-08A67C3D6C00}"/>
              </a:ext>
            </a:extLst>
          </p:cNvPr>
          <p:cNvCxnSpPr>
            <a:stCxn id="4" idx="4"/>
            <a:endCxn id="6" idx="0"/>
          </p:cNvCxnSpPr>
          <p:nvPr/>
        </p:nvCxnSpPr>
        <p:spPr>
          <a:xfrm rot="5400000">
            <a:off x="4526421" y="1827211"/>
            <a:ext cx="1560733" cy="104139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E2EE3B05-0CB3-9F8B-E87C-81F7413E0572}"/>
              </a:ext>
            </a:extLst>
          </p:cNvPr>
          <p:cNvCxnSpPr>
            <a:stCxn id="4" idx="2"/>
            <a:endCxn id="7" idx="0"/>
          </p:cNvCxnSpPr>
          <p:nvPr/>
        </p:nvCxnSpPr>
        <p:spPr>
          <a:xfrm rot="10800000" flipV="1">
            <a:off x="1748970" y="957944"/>
            <a:ext cx="3243944" cy="134755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28B8D7F7-4A52-F099-8934-54616F937E00}"/>
              </a:ext>
            </a:extLst>
          </p:cNvPr>
          <p:cNvCxnSpPr>
            <a:stCxn id="4" idx="6"/>
            <a:endCxn id="5" idx="0"/>
          </p:cNvCxnSpPr>
          <p:nvPr/>
        </p:nvCxnSpPr>
        <p:spPr>
          <a:xfrm>
            <a:off x="6662057" y="957944"/>
            <a:ext cx="1211943" cy="100692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593FCC46-3E83-7180-B695-3DB81DC76C4B}"/>
              </a:ext>
            </a:extLst>
          </p:cNvPr>
          <p:cNvCxnSpPr>
            <a:stCxn id="7" idx="4"/>
            <a:endCxn id="8" idx="0"/>
          </p:cNvCxnSpPr>
          <p:nvPr/>
        </p:nvCxnSpPr>
        <p:spPr>
          <a:xfrm rot="5400000">
            <a:off x="1023256" y="3423102"/>
            <a:ext cx="841828" cy="6096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1ED06FA0-E509-79BD-78B2-DB4CF6F9CA6C}"/>
              </a:ext>
            </a:extLst>
          </p:cNvPr>
          <p:cNvCxnSpPr>
            <a:stCxn id="8" idx="4"/>
            <a:endCxn id="9" idx="0"/>
          </p:cNvCxnSpPr>
          <p:nvPr/>
        </p:nvCxnSpPr>
        <p:spPr>
          <a:xfrm rot="5400000">
            <a:off x="966333" y="5323339"/>
            <a:ext cx="346074" cy="127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382828CA-B497-BC3E-8CAE-EE065020F560}"/>
              </a:ext>
            </a:extLst>
          </p:cNvPr>
          <p:cNvCxnSpPr>
            <a:stCxn id="6" idx="4"/>
            <a:endCxn id="10" idx="0"/>
          </p:cNvCxnSpPr>
          <p:nvPr/>
        </p:nvCxnSpPr>
        <p:spPr>
          <a:xfrm rot="5400000">
            <a:off x="3763281" y="4133845"/>
            <a:ext cx="1026889" cy="101872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1707E679-D061-2F74-AB87-13F3AF97F16F}"/>
              </a:ext>
            </a:extLst>
          </p:cNvPr>
          <p:cNvCxnSpPr>
            <a:stCxn id="6" idx="4"/>
            <a:endCxn id="11" idx="0"/>
          </p:cNvCxnSpPr>
          <p:nvPr/>
        </p:nvCxnSpPr>
        <p:spPr>
          <a:xfrm rot="16200000" flipH="1">
            <a:off x="5080451" y="3835398"/>
            <a:ext cx="1026889" cy="161561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454226FE-D8B4-61FA-F916-8E5DF0D351DA}"/>
              </a:ext>
            </a:extLst>
          </p:cNvPr>
          <p:cNvCxnSpPr>
            <a:stCxn id="5" idx="4"/>
            <a:endCxn id="12" idx="0"/>
          </p:cNvCxnSpPr>
          <p:nvPr/>
        </p:nvCxnSpPr>
        <p:spPr>
          <a:xfrm rot="5400000">
            <a:off x="7463067" y="2793089"/>
            <a:ext cx="237668" cy="58419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A86DB53A-B9B4-6B8E-FABB-5DC9A09FD9B2}"/>
              </a:ext>
            </a:extLst>
          </p:cNvPr>
          <p:cNvCxnSpPr>
            <a:stCxn id="5" idx="6"/>
            <a:endCxn id="13" idx="0"/>
          </p:cNvCxnSpPr>
          <p:nvPr/>
        </p:nvCxnSpPr>
        <p:spPr>
          <a:xfrm>
            <a:off x="8752114" y="2465611"/>
            <a:ext cx="420915" cy="79828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B866F5E7-5391-197D-2CBF-1E8EA752DDD7}"/>
              </a:ext>
            </a:extLst>
          </p:cNvPr>
          <p:cNvSpPr/>
          <p:nvPr/>
        </p:nvSpPr>
        <p:spPr>
          <a:xfrm>
            <a:off x="10319657" y="289154"/>
            <a:ext cx="667657" cy="456743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E7557B9-CD0C-768D-68D6-5F1789146561}"/>
              </a:ext>
            </a:extLst>
          </p:cNvPr>
          <p:cNvSpPr txBox="1"/>
          <p:nvPr/>
        </p:nvSpPr>
        <p:spPr>
          <a:xfrm>
            <a:off x="10963487" y="374422"/>
            <a:ext cx="1085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data</a:t>
            </a:r>
          </a:p>
        </p:txBody>
      </p: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DC2F98ED-8AE9-AE60-E6CB-DA758B3E423B}"/>
              </a:ext>
            </a:extLst>
          </p:cNvPr>
          <p:cNvSpPr/>
          <p:nvPr/>
        </p:nvSpPr>
        <p:spPr>
          <a:xfrm>
            <a:off x="10319657" y="1199472"/>
            <a:ext cx="667657" cy="456743"/>
          </a:xfrm>
          <a:prstGeom prst="flowChartConnector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8A82533-8871-9BED-BDE4-F127EE59D4E4}"/>
              </a:ext>
            </a:extLst>
          </p:cNvPr>
          <p:cNvSpPr txBox="1"/>
          <p:nvPr/>
        </p:nvSpPr>
        <p:spPr>
          <a:xfrm>
            <a:off x="10963487" y="1284740"/>
            <a:ext cx="10854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Needs </a:t>
            </a:r>
          </a:p>
          <a:p>
            <a:r>
              <a:rPr lang="en-US" dirty="0"/>
              <a:t>User data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5435CF1-A404-3CC5-E1C1-7BCD850DCA53}"/>
              </a:ext>
            </a:extLst>
          </p:cNvPr>
          <p:cNvSpPr txBox="1"/>
          <p:nvPr/>
        </p:nvSpPr>
        <p:spPr>
          <a:xfrm>
            <a:off x="8752114" y="4963886"/>
            <a:ext cx="24986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92D050"/>
                </a:solidFill>
              </a:rPr>
              <a:t>{ user data }</a:t>
            </a:r>
          </a:p>
        </p:txBody>
      </p:sp>
    </p:spTree>
    <p:extLst>
      <p:ext uri="{BB962C8B-B14F-4D97-AF65-F5344CB8AC3E}">
        <p14:creationId xmlns:p14="http://schemas.microsoft.com/office/powerpoint/2010/main" val="23879464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B42430-E1D1-4352-7EEE-EEE2CB577E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1257"/>
            <a:ext cx="10515600" cy="5915706"/>
          </a:xfrm>
        </p:spPr>
        <p:txBody>
          <a:bodyPr/>
          <a:lstStyle/>
          <a:p>
            <a:r>
              <a:rPr lang="en-US" dirty="0"/>
              <a:t>Need for Context</a:t>
            </a:r>
          </a:p>
          <a:p>
            <a:r>
              <a:rPr lang="en-US" dirty="0"/>
              <a:t>User Context</a:t>
            </a:r>
          </a:p>
          <a:p>
            <a:r>
              <a:rPr lang="en-US" dirty="0"/>
              <a:t>Rerendering Form Context</a:t>
            </a:r>
          </a:p>
          <a:p>
            <a:r>
              <a:rPr lang="en-US" dirty="0"/>
              <a:t>Signing Out</a:t>
            </a:r>
          </a:p>
        </p:txBody>
      </p:sp>
    </p:spTree>
    <p:extLst>
      <p:ext uri="{BB962C8B-B14F-4D97-AF65-F5344CB8AC3E}">
        <p14:creationId xmlns:p14="http://schemas.microsoft.com/office/powerpoint/2010/main" val="3885476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8C2FB-2808-349A-F62B-C2792F39C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Observer </a:t>
            </a:r>
            <a:r>
              <a:rPr lang="en-US" dirty="0" err="1"/>
              <a:t>onAuthStateChange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7FE14-2777-C4F7-2327-669711AA28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Observer Pattern</a:t>
            </a:r>
          </a:p>
        </p:txBody>
      </p:sp>
    </p:spTree>
    <p:extLst>
      <p:ext uri="{BB962C8B-B14F-4D97-AF65-F5344CB8AC3E}">
        <p14:creationId xmlns:p14="http://schemas.microsoft.com/office/powerpoint/2010/main" val="38677891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31E63-FDC9-E85A-2818-3B263BEBB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946" y="336097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Stream</a:t>
            </a:r>
            <a:br>
              <a:rPr lang="en-US" dirty="0"/>
            </a:br>
            <a:r>
              <a:rPr lang="en-US" dirty="0"/>
              <a:t>Click Stream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9A94F3D-B001-DDB6-FA72-BDF699ECFE4F}"/>
              </a:ext>
            </a:extLst>
          </p:cNvPr>
          <p:cNvGrpSpPr/>
          <p:nvPr/>
        </p:nvGrpSpPr>
        <p:grpSpPr>
          <a:xfrm>
            <a:off x="348346" y="2286007"/>
            <a:ext cx="11045371" cy="1142993"/>
            <a:chOff x="609600" y="2286007"/>
            <a:chExt cx="13237032" cy="1320785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5146E17-9539-F482-46DB-DE996D54CD4A}"/>
                </a:ext>
              </a:extLst>
            </p:cNvPr>
            <p:cNvGrpSpPr/>
            <p:nvPr/>
          </p:nvGrpSpPr>
          <p:grpSpPr>
            <a:xfrm>
              <a:off x="609600" y="2336803"/>
              <a:ext cx="2206172" cy="1219193"/>
              <a:chOff x="609600" y="2336803"/>
              <a:chExt cx="2206172" cy="1219193"/>
            </a:xfrm>
          </p:grpSpPr>
          <p:cxnSp>
            <p:nvCxnSpPr>
              <p:cNvPr id="5" name="Straight Arrow Connector 4">
                <a:extLst>
                  <a:ext uri="{FF2B5EF4-FFF2-40B4-BE49-F238E27FC236}">
                    <a16:creationId xmlns:a16="http://schemas.microsoft.com/office/drawing/2014/main" id="{0E6E7C38-1049-C44B-CE58-9CEF30C7B2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" y="2946400"/>
                <a:ext cx="653143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6540995B-131E-66BA-7ED0-16E0A448BC96}"/>
                  </a:ext>
                </a:extLst>
              </p:cNvPr>
              <p:cNvSpPr/>
              <p:nvPr/>
            </p:nvSpPr>
            <p:spPr>
              <a:xfrm>
                <a:off x="1262743" y="2336803"/>
                <a:ext cx="1553029" cy="1219193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2BC8E9B1-26A1-738D-399A-F8A0E608EC60}"/>
                </a:ext>
              </a:extLst>
            </p:cNvPr>
            <p:cNvGrpSpPr/>
            <p:nvPr/>
          </p:nvGrpSpPr>
          <p:grpSpPr>
            <a:xfrm>
              <a:off x="2815772" y="2387599"/>
              <a:ext cx="2206172" cy="1219193"/>
              <a:chOff x="609600" y="2336803"/>
              <a:chExt cx="2206172" cy="1219193"/>
            </a:xfrm>
          </p:grpSpPr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F91A94BB-B98B-993F-0697-7E05597D40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" y="2946400"/>
                <a:ext cx="653143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0DCC9603-887C-D4F2-0B56-166892591F70}"/>
                  </a:ext>
                </a:extLst>
              </p:cNvPr>
              <p:cNvSpPr/>
              <p:nvPr/>
            </p:nvSpPr>
            <p:spPr>
              <a:xfrm>
                <a:off x="1262743" y="2336803"/>
                <a:ext cx="1553029" cy="1219193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A4A14245-179A-BAB0-12FA-1B07D64870E6}"/>
                </a:ext>
              </a:extLst>
            </p:cNvPr>
            <p:cNvGrpSpPr/>
            <p:nvPr/>
          </p:nvGrpSpPr>
          <p:grpSpPr>
            <a:xfrm>
              <a:off x="5021944" y="2336803"/>
              <a:ext cx="2206172" cy="1219193"/>
              <a:chOff x="609600" y="2336803"/>
              <a:chExt cx="2206172" cy="1219193"/>
            </a:xfrm>
          </p:grpSpPr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472637F8-DF98-EC51-DEB6-3D3A18DF50C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" y="2946400"/>
                <a:ext cx="653143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1BB49EBE-7D4F-00E9-DFBD-E7CE04AF8AFC}"/>
                  </a:ext>
                </a:extLst>
              </p:cNvPr>
              <p:cNvSpPr/>
              <p:nvPr/>
            </p:nvSpPr>
            <p:spPr>
              <a:xfrm>
                <a:off x="1262743" y="2336803"/>
                <a:ext cx="1553029" cy="1219193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0D577487-351A-B4F0-BE9C-07BE3D083391}"/>
                </a:ext>
              </a:extLst>
            </p:cNvPr>
            <p:cNvGrpSpPr/>
            <p:nvPr/>
          </p:nvGrpSpPr>
          <p:grpSpPr>
            <a:xfrm>
              <a:off x="7228116" y="2286007"/>
              <a:ext cx="2206172" cy="1219193"/>
              <a:chOff x="609600" y="2336803"/>
              <a:chExt cx="2206172" cy="1219193"/>
            </a:xfrm>
          </p:grpSpPr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C16FBFAA-82FB-B6DE-FFB0-57BF5B09BB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" y="2946400"/>
                <a:ext cx="653143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15316F59-FB05-DDF9-6073-4EAF5F72AD93}"/>
                  </a:ext>
                </a:extLst>
              </p:cNvPr>
              <p:cNvSpPr/>
              <p:nvPr/>
            </p:nvSpPr>
            <p:spPr>
              <a:xfrm>
                <a:off x="1262743" y="2336803"/>
                <a:ext cx="1553029" cy="1219193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B8C5B0ED-D22C-BC92-9FF7-D1F13A1A72CB}"/>
                </a:ext>
              </a:extLst>
            </p:cNvPr>
            <p:cNvGrpSpPr/>
            <p:nvPr/>
          </p:nvGrpSpPr>
          <p:grpSpPr>
            <a:xfrm>
              <a:off x="9434288" y="2336803"/>
              <a:ext cx="2206172" cy="1219193"/>
              <a:chOff x="609600" y="2336803"/>
              <a:chExt cx="2206172" cy="1219193"/>
            </a:xfrm>
          </p:grpSpPr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BCC7D9ED-EA14-34DF-2A7E-0005773960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" y="2946400"/>
                <a:ext cx="653143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1451E793-8F64-AE17-5E78-89F29B1EF1C3}"/>
                  </a:ext>
                </a:extLst>
              </p:cNvPr>
              <p:cNvSpPr/>
              <p:nvPr/>
            </p:nvSpPr>
            <p:spPr>
              <a:xfrm>
                <a:off x="1262743" y="2336803"/>
                <a:ext cx="1553029" cy="1219193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8F0FD0EB-B364-C808-6677-4B480F0D1270}"/>
                </a:ext>
              </a:extLst>
            </p:cNvPr>
            <p:cNvGrpSpPr/>
            <p:nvPr/>
          </p:nvGrpSpPr>
          <p:grpSpPr>
            <a:xfrm>
              <a:off x="11640460" y="2286007"/>
              <a:ext cx="2206172" cy="1219193"/>
              <a:chOff x="609600" y="2336803"/>
              <a:chExt cx="2206172" cy="1219193"/>
            </a:xfrm>
          </p:grpSpPr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C4C2ED35-B319-32D8-B2D4-E4562AA7F8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" y="2946400"/>
                <a:ext cx="653143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F08A3444-BBBE-6DB5-832F-37D977BE1FFE}"/>
                  </a:ext>
                </a:extLst>
              </p:cNvPr>
              <p:cNvSpPr/>
              <p:nvPr/>
            </p:nvSpPr>
            <p:spPr>
              <a:xfrm>
                <a:off x="1262743" y="2336803"/>
                <a:ext cx="1553029" cy="1219193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0B84065-1C5A-06E0-A88A-E5DB07FA0E74}"/>
              </a:ext>
            </a:extLst>
          </p:cNvPr>
          <p:cNvGrpSpPr/>
          <p:nvPr/>
        </p:nvGrpSpPr>
        <p:grpSpPr>
          <a:xfrm>
            <a:off x="390656" y="2901462"/>
            <a:ext cx="460382" cy="1560700"/>
            <a:chOff x="651910" y="2901462"/>
            <a:chExt cx="460382" cy="1560700"/>
          </a:xfrm>
        </p:grpSpPr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3DFA143B-2722-EB14-C580-0AF82E30F1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8200" y="2901462"/>
              <a:ext cx="0" cy="11321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80CD9ED-E4F3-BF35-87DC-C1A5D1D3D5B6}"/>
                </a:ext>
              </a:extLst>
            </p:cNvPr>
            <p:cNvSpPr txBox="1"/>
            <p:nvPr/>
          </p:nvSpPr>
          <p:spPr>
            <a:xfrm>
              <a:off x="651910" y="4000497"/>
              <a:ext cx="4603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5s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7C0931B-9B0F-CD2C-74C3-E291341A4450}"/>
              </a:ext>
            </a:extLst>
          </p:cNvPr>
          <p:cNvGrpSpPr/>
          <p:nvPr/>
        </p:nvGrpSpPr>
        <p:grpSpPr>
          <a:xfrm>
            <a:off x="2275451" y="3009553"/>
            <a:ext cx="615874" cy="1560700"/>
            <a:chOff x="651910" y="2901462"/>
            <a:chExt cx="615874" cy="1560700"/>
          </a:xfrm>
        </p:grpSpPr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EE96BCD0-1C68-5D15-2D45-851DC875FB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8200" y="2901462"/>
              <a:ext cx="0" cy="11321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EDCA6CF-914F-292E-42CF-32B81406E3E4}"/>
                </a:ext>
              </a:extLst>
            </p:cNvPr>
            <p:cNvSpPr txBox="1"/>
            <p:nvPr/>
          </p:nvSpPr>
          <p:spPr>
            <a:xfrm>
              <a:off x="651910" y="4000497"/>
              <a:ext cx="6158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30s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EA6B11E-25AB-9C95-7D7E-6AEC9168519C}"/>
              </a:ext>
            </a:extLst>
          </p:cNvPr>
          <p:cNvGrpSpPr/>
          <p:nvPr/>
        </p:nvGrpSpPr>
        <p:grpSpPr>
          <a:xfrm>
            <a:off x="4158656" y="3220147"/>
            <a:ext cx="585417" cy="1560700"/>
            <a:chOff x="651910" y="2901462"/>
            <a:chExt cx="585417" cy="1560700"/>
          </a:xfrm>
        </p:grpSpPr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789596B0-E825-49F3-5AC8-0A2629BA40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8200" y="2901462"/>
              <a:ext cx="0" cy="11321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615CCC7-11FE-1065-EFBE-645AE1337E95}"/>
                </a:ext>
              </a:extLst>
            </p:cNvPr>
            <p:cNvSpPr txBox="1"/>
            <p:nvPr/>
          </p:nvSpPr>
          <p:spPr>
            <a:xfrm>
              <a:off x="651910" y="4000497"/>
              <a:ext cx="5854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2m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7330AAD-E553-75C0-4117-ABEA6A662234}"/>
              </a:ext>
            </a:extLst>
          </p:cNvPr>
          <p:cNvGrpSpPr/>
          <p:nvPr/>
        </p:nvGrpSpPr>
        <p:grpSpPr>
          <a:xfrm>
            <a:off x="5834746" y="3044313"/>
            <a:ext cx="460382" cy="1560700"/>
            <a:chOff x="651910" y="2901462"/>
            <a:chExt cx="460382" cy="1560700"/>
          </a:xfrm>
        </p:grpSpPr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3BE26675-0BE0-083E-5AAC-C35B513B43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8200" y="2901462"/>
              <a:ext cx="0" cy="11321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937D447-8425-34D0-2FDB-124251D72B03}"/>
                </a:ext>
              </a:extLst>
            </p:cNvPr>
            <p:cNvSpPr txBox="1"/>
            <p:nvPr/>
          </p:nvSpPr>
          <p:spPr>
            <a:xfrm>
              <a:off x="651910" y="4000497"/>
              <a:ext cx="4603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5s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48E5378-7EDB-6E3E-31C9-07CD3690C9F5}"/>
              </a:ext>
            </a:extLst>
          </p:cNvPr>
          <p:cNvGrpSpPr/>
          <p:nvPr/>
        </p:nvGrpSpPr>
        <p:grpSpPr>
          <a:xfrm>
            <a:off x="7719541" y="3152404"/>
            <a:ext cx="460382" cy="1560700"/>
            <a:chOff x="651910" y="2901462"/>
            <a:chExt cx="460382" cy="1560700"/>
          </a:xfrm>
        </p:grpSpPr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67F264BA-1892-DDB4-C8C5-4E584C519B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8200" y="2901462"/>
              <a:ext cx="0" cy="11321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CE5C31D-11EB-05FC-740E-14BA0E124B28}"/>
                </a:ext>
              </a:extLst>
            </p:cNvPr>
            <p:cNvSpPr txBox="1"/>
            <p:nvPr/>
          </p:nvSpPr>
          <p:spPr>
            <a:xfrm>
              <a:off x="651910" y="4000497"/>
              <a:ext cx="4603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5s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EDF701B8-BF1B-DAD7-AD50-41A418FAD2F4}"/>
              </a:ext>
            </a:extLst>
          </p:cNvPr>
          <p:cNvGrpSpPr/>
          <p:nvPr/>
        </p:nvGrpSpPr>
        <p:grpSpPr>
          <a:xfrm>
            <a:off x="9602746" y="3362998"/>
            <a:ext cx="460382" cy="1560700"/>
            <a:chOff x="651910" y="2901462"/>
            <a:chExt cx="460382" cy="1560700"/>
          </a:xfrm>
        </p:grpSpPr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89F29697-73FD-8D53-6A6C-D90786F13A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8200" y="2901462"/>
              <a:ext cx="0" cy="11321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CFAD9D85-67E2-8BE5-44D5-F1A5058C966C}"/>
                </a:ext>
              </a:extLst>
            </p:cNvPr>
            <p:cNvSpPr txBox="1"/>
            <p:nvPr/>
          </p:nvSpPr>
          <p:spPr>
            <a:xfrm>
              <a:off x="651910" y="4000497"/>
              <a:ext cx="4603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5s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B385AC9E-3A5F-E27A-FD97-EB206512C3B6}"/>
              </a:ext>
            </a:extLst>
          </p:cNvPr>
          <p:cNvGrpSpPr/>
          <p:nvPr/>
        </p:nvGrpSpPr>
        <p:grpSpPr>
          <a:xfrm>
            <a:off x="11393717" y="3139986"/>
            <a:ext cx="609462" cy="1560700"/>
            <a:chOff x="651910" y="2901462"/>
            <a:chExt cx="609462" cy="1560700"/>
          </a:xfrm>
        </p:grpSpPr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C4A02A63-14DC-6F93-BCC8-4F259D5ADC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8200" y="2901462"/>
              <a:ext cx="0" cy="11321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77B825F6-2FD7-529A-8EB4-FA6856974E3A}"/>
                </a:ext>
              </a:extLst>
            </p:cNvPr>
            <p:cNvSpPr txBox="1"/>
            <p:nvPr/>
          </p:nvSpPr>
          <p:spPr>
            <a:xfrm>
              <a:off x="651910" y="4000497"/>
              <a:ext cx="6094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1hr</a:t>
              </a:r>
            </a:p>
          </p:txBody>
        </p:sp>
      </p:grp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D0A52D5-8B15-DF74-F423-76150F45FB39}"/>
              </a:ext>
            </a:extLst>
          </p:cNvPr>
          <p:cNvCxnSpPr>
            <a:cxnSpLocks/>
          </p:cNvCxnSpPr>
          <p:nvPr/>
        </p:nvCxnSpPr>
        <p:spPr>
          <a:xfrm>
            <a:off x="11393717" y="2813545"/>
            <a:ext cx="54500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98654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D9A94F3D-B001-DDB6-FA72-BDF699ECFE4F}"/>
              </a:ext>
            </a:extLst>
          </p:cNvPr>
          <p:cNvGrpSpPr/>
          <p:nvPr/>
        </p:nvGrpSpPr>
        <p:grpSpPr>
          <a:xfrm>
            <a:off x="348346" y="166921"/>
            <a:ext cx="11045371" cy="1142993"/>
            <a:chOff x="609600" y="2286007"/>
            <a:chExt cx="13237032" cy="1320785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5146E17-9539-F482-46DB-DE996D54CD4A}"/>
                </a:ext>
              </a:extLst>
            </p:cNvPr>
            <p:cNvGrpSpPr/>
            <p:nvPr/>
          </p:nvGrpSpPr>
          <p:grpSpPr>
            <a:xfrm>
              <a:off x="609600" y="2336803"/>
              <a:ext cx="2206172" cy="1219193"/>
              <a:chOff x="609600" y="2336803"/>
              <a:chExt cx="2206172" cy="1219193"/>
            </a:xfrm>
          </p:grpSpPr>
          <p:cxnSp>
            <p:nvCxnSpPr>
              <p:cNvPr id="5" name="Straight Arrow Connector 4">
                <a:extLst>
                  <a:ext uri="{FF2B5EF4-FFF2-40B4-BE49-F238E27FC236}">
                    <a16:creationId xmlns:a16="http://schemas.microsoft.com/office/drawing/2014/main" id="{0E6E7C38-1049-C44B-CE58-9CEF30C7B2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" y="2946400"/>
                <a:ext cx="653143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6540995B-131E-66BA-7ED0-16E0A448BC96}"/>
                  </a:ext>
                </a:extLst>
              </p:cNvPr>
              <p:cNvSpPr/>
              <p:nvPr/>
            </p:nvSpPr>
            <p:spPr>
              <a:xfrm>
                <a:off x="1262743" y="2336803"/>
                <a:ext cx="1553029" cy="1219193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2BC8E9B1-26A1-738D-399A-F8A0E608EC60}"/>
                </a:ext>
              </a:extLst>
            </p:cNvPr>
            <p:cNvGrpSpPr/>
            <p:nvPr/>
          </p:nvGrpSpPr>
          <p:grpSpPr>
            <a:xfrm>
              <a:off x="2815772" y="2387599"/>
              <a:ext cx="2206172" cy="1219193"/>
              <a:chOff x="609600" y="2336803"/>
              <a:chExt cx="2206172" cy="1219193"/>
            </a:xfrm>
          </p:grpSpPr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F91A94BB-B98B-993F-0697-7E05597D40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" y="2946400"/>
                <a:ext cx="653143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0DCC9603-887C-D4F2-0B56-166892591F70}"/>
                  </a:ext>
                </a:extLst>
              </p:cNvPr>
              <p:cNvSpPr/>
              <p:nvPr/>
            </p:nvSpPr>
            <p:spPr>
              <a:xfrm>
                <a:off x="1262743" y="2336803"/>
                <a:ext cx="1553029" cy="1219193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A4A14245-179A-BAB0-12FA-1B07D64870E6}"/>
                </a:ext>
              </a:extLst>
            </p:cNvPr>
            <p:cNvGrpSpPr/>
            <p:nvPr/>
          </p:nvGrpSpPr>
          <p:grpSpPr>
            <a:xfrm>
              <a:off x="5021944" y="2336803"/>
              <a:ext cx="2206172" cy="1219193"/>
              <a:chOff x="609600" y="2336803"/>
              <a:chExt cx="2206172" cy="1219193"/>
            </a:xfrm>
          </p:grpSpPr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472637F8-DF98-EC51-DEB6-3D3A18DF50C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" y="2946400"/>
                <a:ext cx="653143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1BB49EBE-7D4F-00E9-DFBD-E7CE04AF8AFC}"/>
                  </a:ext>
                </a:extLst>
              </p:cNvPr>
              <p:cNvSpPr/>
              <p:nvPr/>
            </p:nvSpPr>
            <p:spPr>
              <a:xfrm>
                <a:off x="1262743" y="2336803"/>
                <a:ext cx="1553029" cy="1219193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0D577487-351A-B4F0-BE9C-07BE3D083391}"/>
                </a:ext>
              </a:extLst>
            </p:cNvPr>
            <p:cNvGrpSpPr/>
            <p:nvPr/>
          </p:nvGrpSpPr>
          <p:grpSpPr>
            <a:xfrm>
              <a:off x="7228116" y="2286007"/>
              <a:ext cx="2206172" cy="1219193"/>
              <a:chOff x="609600" y="2336803"/>
              <a:chExt cx="2206172" cy="1219193"/>
            </a:xfrm>
          </p:grpSpPr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C16FBFAA-82FB-B6DE-FFB0-57BF5B09BB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" y="2946400"/>
                <a:ext cx="653143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15316F59-FB05-DDF9-6073-4EAF5F72AD93}"/>
                  </a:ext>
                </a:extLst>
              </p:cNvPr>
              <p:cNvSpPr/>
              <p:nvPr/>
            </p:nvSpPr>
            <p:spPr>
              <a:xfrm>
                <a:off x="1262743" y="2336803"/>
                <a:ext cx="1553029" cy="1219193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B8C5B0ED-D22C-BC92-9FF7-D1F13A1A72CB}"/>
                </a:ext>
              </a:extLst>
            </p:cNvPr>
            <p:cNvGrpSpPr/>
            <p:nvPr/>
          </p:nvGrpSpPr>
          <p:grpSpPr>
            <a:xfrm>
              <a:off x="9434288" y="2336803"/>
              <a:ext cx="2206172" cy="1219193"/>
              <a:chOff x="609600" y="2336803"/>
              <a:chExt cx="2206172" cy="1219193"/>
            </a:xfrm>
          </p:grpSpPr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BCC7D9ED-EA14-34DF-2A7E-0005773960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" y="2946400"/>
                <a:ext cx="653143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1451E793-8F64-AE17-5E78-89F29B1EF1C3}"/>
                  </a:ext>
                </a:extLst>
              </p:cNvPr>
              <p:cNvSpPr/>
              <p:nvPr/>
            </p:nvSpPr>
            <p:spPr>
              <a:xfrm>
                <a:off x="1262743" y="2336803"/>
                <a:ext cx="1553029" cy="1219193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8F0FD0EB-B364-C808-6677-4B480F0D1270}"/>
                </a:ext>
              </a:extLst>
            </p:cNvPr>
            <p:cNvGrpSpPr/>
            <p:nvPr/>
          </p:nvGrpSpPr>
          <p:grpSpPr>
            <a:xfrm>
              <a:off x="11640460" y="2286007"/>
              <a:ext cx="2206172" cy="1219193"/>
              <a:chOff x="609600" y="2336803"/>
              <a:chExt cx="2206172" cy="1219193"/>
            </a:xfrm>
          </p:grpSpPr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C4C2ED35-B319-32D8-B2D4-E4562AA7F8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" y="2946400"/>
                <a:ext cx="653143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F08A3444-BBBE-6DB5-832F-37D977BE1FFE}"/>
                  </a:ext>
                </a:extLst>
              </p:cNvPr>
              <p:cNvSpPr/>
              <p:nvPr/>
            </p:nvSpPr>
            <p:spPr>
              <a:xfrm>
                <a:off x="1262743" y="2336803"/>
                <a:ext cx="1553029" cy="1219193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0B84065-1C5A-06E0-A88A-E5DB07FA0E74}"/>
              </a:ext>
            </a:extLst>
          </p:cNvPr>
          <p:cNvGrpSpPr/>
          <p:nvPr/>
        </p:nvGrpSpPr>
        <p:grpSpPr>
          <a:xfrm>
            <a:off x="390656" y="782376"/>
            <a:ext cx="460382" cy="1560700"/>
            <a:chOff x="651910" y="2901462"/>
            <a:chExt cx="460382" cy="1560700"/>
          </a:xfrm>
        </p:grpSpPr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3DFA143B-2722-EB14-C580-0AF82E30F1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8200" y="2901462"/>
              <a:ext cx="0" cy="11321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80CD9ED-E4F3-BF35-87DC-C1A5D1D3D5B6}"/>
                </a:ext>
              </a:extLst>
            </p:cNvPr>
            <p:cNvSpPr txBox="1"/>
            <p:nvPr/>
          </p:nvSpPr>
          <p:spPr>
            <a:xfrm>
              <a:off x="651910" y="4000497"/>
              <a:ext cx="4603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5s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7C0931B-9B0F-CD2C-74C3-E291341A4450}"/>
              </a:ext>
            </a:extLst>
          </p:cNvPr>
          <p:cNvGrpSpPr/>
          <p:nvPr/>
        </p:nvGrpSpPr>
        <p:grpSpPr>
          <a:xfrm>
            <a:off x="2275451" y="890467"/>
            <a:ext cx="615874" cy="1560700"/>
            <a:chOff x="651910" y="2901462"/>
            <a:chExt cx="615874" cy="1560700"/>
          </a:xfrm>
        </p:grpSpPr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EE96BCD0-1C68-5D15-2D45-851DC875FB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8200" y="2901462"/>
              <a:ext cx="0" cy="11321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EDCA6CF-914F-292E-42CF-32B81406E3E4}"/>
                </a:ext>
              </a:extLst>
            </p:cNvPr>
            <p:cNvSpPr txBox="1"/>
            <p:nvPr/>
          </p:nvSpPr>
          <p:spPr>
            <a:xfrm>
              <a:off x="651910" y="4000497"/>
              <a:ext cx="6158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30s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EA6B11E-25AB-9C95-7D7E-6AEC9168519C}"/>
              </a:ext>
            </a:extLst>
          </p:cNvPr>
          <p:cNvGrpSpPr/>
          <p:nvPr/>
        </p:nvGrpSpPr>
        <p:grpSpPr>
          <a:xfrm>
            <a:off x="4158656" y="1101061"/>
            <a:ext cx="585417" cy="1560700"/>
            <a:chOff x="651910" y="2901462"/>
            <a:chExt cx="585417" cy="1560700"/>
          </a:xfrm>
        </p:grpSpPr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789596B0-E825-49F3-5AC8-0A2629BA40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8200" y="2901462"/>
              <a:ext cx="0" cy="11321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615CCC7-11FE-1065-EFBE-645AE1337E95}"/>
                </a:ext>
              </a:extLst>
            </p:cNvPr>
            <p:cNvSpPr txBox="1"/>
            <p:nvPr/>
          </p:nvSpPr>
          <p:spPr>
            <a:xfrm>
              <a:off x="651910" y="4000497"/>
              <a:ext cx="5854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2m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7330AAD-E553-75C0-4117-ABEA6A662234}"/>
              </a:ext>
            </a:extLst>
          </p:cNvPr>
          <p:cNvGrpSpPr/>
          <p:nvPr/>
        </p:nvGrpSpPr>
        <p:grpSpPr>
          <a:xfrm>
            <a:off x="5834746" y="925227"/>
            <a:ext cx="460382" cy="1560700"/>
            <a:chOff x="651910" y="2901462"/>
            <a:chExt cx="460382" cy="1560700"/>
          </a:xfrm>
        </p:grpSpPr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3BE26675-0BE0-083E-5AAC-C35B513B43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8200" y="2901462"/>
              <a:ext cx="0" cy="11321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937D447-8425-34D0-2FDB-124251D72B03}"/>
                </a:ext>
              </a:extLst>
            </p:cNvPr>
            <p:cNvSpPr txBox="1"/>
            <p:nvPr/>
          </p:nvSpPr>
          <p:spPr>
            <a:xfrm>
              <a:off x="651910" y="4000497"/>
              <a:ext cx="4603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5s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48E5378-7EDB-6E3E-31C9-07CD3690C9F5}"/>
              </a:ext>
            </a:extLst>
          </p:cNvPr>
          <p:cNvGrpSpPr/>
          <p:nvPr/>
        </p:nvGrpSpPr>
        <p:grpSpPr>
          <a:xfrm>
            <a:off x="7719541" y="1033318"/>
            <a:ext cx="460382" cy="1560700"/>
            <a:chOff x="651910" y="2901462"/>
            <a:chExt cx="460382" cy="1560700"/>
          </a:xfrm>
        </p:grpSpPr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67F264BA-1892-DDB4-C8C5-4E584C519B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8200" y="2901462"/>
              <a:ext cx="0" cy="11321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CE5C31D-11EB-05FC-740E-14BA0E124B28}"/>
                </a:ext>
              </a:extLst>
            </p:cNvPr>
            <p:cNvSpPr txBox="1"/>
            <p:nvPr/>
          </p:nvSpPr>
          <p:spPr>
            <a:xfrm>
              <a:off x="651910" y="4000497"/>
              <a:ext cx="4603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5s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EDF701B8-BF1B-DAD7-AD50-41A418FAD2F4}"/>
              </a:ext>
            </a:extLst>
          </p:cNvPr>
          <p:cNvGrpSpPr/>
          <p:nvPr/>
        </p:nvGrpSpPr>
        <p:grpSpPr>
          <a:xfrm>
            <a:off x="9602746" y="1243912"/>
            <a:ext cx="460382" cy="1560700"/>
            <a:chOff x="651910" y="2901462"/>
            <a:chExt cx="460382" cy="1560700"/>
          </a:xfrm>
        </p:grpSpPr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89F29697-73FD-8D53-6A6C-D90786F13A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8200" y="2901462"/>
              <a:ext cx="0" cy="11321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CFAD9D85-67E2-8BE5-44D5-F1A5058C966C}"/>
                </a:ext>
              </a:extLst>
            </p:cNvPr>
            <p:cNvSpPr txBox="1"/>
            <p:nvPr/>
          </p:nvSpPr>
          <p:spPr>
            <a:xfrm>
              <a:off x="651910" y="4000497"/>
              <a:ext cx="4603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5s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B385AC9E-3A5F-E27A-FD97-EB206512C3B6}"/>
              </a:ext>
            </a:extLst>
          </p:cNvPr>
          <p:cNvGrpSpPr/>
          <p:nvPr/>
        </p:nvGrpSpPr>
        <p:grpSpPr>
          <a:xfrm>
            <a:off x="11393717" y="1020900"/>
            <a:ext cx="609462" cy="1560700"/>
            <a:chOff x="651910" y="2901462"/>
            <a:chExt cx="609462" cy="1560700"/>
          </a:xfrm>
        </p:grpSpPr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C4A02A63-14DC-6F93-BCC8-4F259D5ADC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8200" y="2901462"/>
              <a:ext cx="0" cy="11321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77B825F6-2FD7-529A-8EB4-FA6856974E3A}"/>
                </a:ext>
              </a:extLst>
            </p:cNvPr>
            <p:cNvSpPr txBox="1"/>
            <p:nvPr/>
          </p:nvSpPr>
          <p:spPr>
            <a:xfrm>
              <a:off x="651910" y="4000497"/>
              <a:ext cx="6094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1hr</a:t>
              </a:r>
            </a:p>
          </p:txBody>
        </p:sp>
      </p:grp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D0A52D5-8B15-DF74-F423-76150F45FB39}"/>
              </a:ext>
            </a:extLst>
          </p:cNvPr>
          <p:cNvCxnSpPr>
            <a:cxnSpLocks/>
          </p:cNvCxnSpPr>
          <p:nvPr/>
        </p:nvCxnSpPr>
        <p:spPr>
          <a:xfrm>
            <a:off x="11393717" y="694459"/>
            <a:ext cx="54500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7F7A371-6E09-2943-D0B2-8F483AE17481}"/>
              </a:ext>
            </a:extLst>
          </p:cNvPr>
          <p:cNvCxnSpPr>
            <a:endCxn id="38" idx="2"/>
          </p:cNvCxnSpPr>
          <p:nvPr/>
        </p:nvCxnSpPr>
        <p:spPr>
          <a:xfrm flipH="1" flipV="1">
            <a:off x="6064937" y="2485927"/>
            <a:ext cx="31063" cy="1128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3BBDBE8-E3F9-3F2E-E70A-80CEB8CC67D8}"/>
              </a:ext>
            </a:extLst>
          </p:cNvPr>
          <p:cNvSpPr txBox="1"/>
          <p:nvPr/>
        </p:nvSpPr>
        <p:spPr>
          <a:xfrm>
            <a:off x="6416034" y="3049992"/>
            <a:ext cx="1074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subscribe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EC282C4-A988-8900-EF33-25E167F9765D}"/>
              </a:ext>
            </a:extLst>
          </p:cNvPr>
          <p:cNvSpPr txBox="1"/>
          <p:nvPr/>
        </p:nvSpPr>
        <p:spPr>
          <a:xfrm>
            <a:off x="893348" y="4528457"/>
            <a:ext cx="1053865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next:	 (</a:t>
            </a:r>
            <a:r>
              <a:rPr lang="en-US" sz="4000" dirty="0" err="1"/>
              <a:t>nextVal</a:t>
            </a:r>
            <a:r>
              <a:rPr lang="en-US" sz="4000" dirty="0"/>
              <a:t>) =&gt; {// do something with </a:t>
            </a:r>
            <a:r>
              <a:rPr lang="en-US" sz="4000" dirty="0" err="1"/>
              <a:t>val</a:t>
            </a:r>
            <a:r>
              <a:rPr lang="en-US" sz="4000" dirty="0"/>
              <a:t>}</a:t>
            </a:r>
          </a:p>
          <a:p>
            <a:r>
              <a:rPr lang="en-US" sz="4000" dirty="0"/>
              <a:t>error: 	(error)	=&gt; {// do something with error},</a:t>
            </a:r>
          </a:p>
          <a:p>
            <a:r>
              <a:rPr lang="en-US" sz="4000" dirty="0"/>
              <a:t>complete: () =&gt;{ do something when finished}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ADC1872-408A-9C76-1772-1771EB448748}"/>
              </a:ext>
            </a:extLst>
          </p:cNvPr>
          <p:cNvSpPr txBox="1"/>
          <p:nvPr/>
        </p:nvSpPr>
        <p:spPr>
          <a:xfrm>
            <a:off x="203104" y="4572415"/>
            <a:ext cx="647934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dirty="0"/>
              <a:t>{</a:t>
            </a:r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9489977-B898-3E9B-BC6A-76FFC1DB3B69}"/>
              </a:ext>
            </a:extLst>
          </p:cNvPr>
          <p:cNvSpPr txBox="1"/>
          <p:nvPr/>
        </p:nvSpPr>
        <p:spPr>
          <a:xfrm rot="10800000">
            <a:off x="11256040" y="4553549"/>
            <a:ext cx="647934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dirty="0"/>
              <a:t>{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615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D9A94F3D-B001-DDB6-FA72-BDF699ECFE4F}"/>
              </a:ext>
            </a:extLst>
          </p:cNvPr>
          <p:cNvGrpSpPr/>
          <p:nvPr/>
        </p:nvGrpSpPr>
        <p:grpSpPr>
          <a:xfrm>
            <a:off x="348346" y="166921"/>
            <a:ext cx="11045371" cy="1142993"/>
            <a:chOff x="609600" y="2286007"/>
            <a:chExt cx="13237032" cy="1320785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5146E17-9539-F482-46DB-DE996D54CD4A}"/>
                </a:ext>
              </a:extLst>
            </p:cNvPr>
            <p:cNvGrpSpPr/>
            <p:nvPr/>
          </p:nvGrpSpPr>
          <p:grpSpPr>
            <a:xfrm>
              <a:off x="609600" y="2336803"/>
              <a:ext cx="2206172" cy="1219193"/>
              <a:chOff x="609600" y="2336803"/>
              <a:chExt cx="2206172" cy="1219193"/>
            </a:xfrm>
          </p:grpSpPr>
          <p:cxnSp>
            <p:nvCxnSpPr>
              <p:cNvPr id="5" name="Straight Arrow Connector 4">
                <a:extLst>
                  <a:ext uri="{FF2B5EF4-FFF2-40B4-BE49-F238E27FC236}">
                    <a16:creationId xmlns:a16="http://schemas.microsoft.com/office/drawing/2014/main" id="{0E6E7C38-1049-C44B-CE58-9CEF30C7B2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" y="2946400"/>
                <a:ext cx="653143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6540995B-131E-66BA-7ED0-16E0A448BC96}"/>
                  </a:ext>
                </a:extLst>
              </p:cNvPr>
              <p:cNvSpPr/>
              <p:nvPr/>
            </p:nvSpPr>
            <p:spPr>
              <a:xfrm>
                <a:off x="1262743" y="2336803"/>
                <a:ext cx="1553029" cy="1219193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2BC8E9B1-26A1-738D-399A-F8A0E608EC60}"/>
                </a:ext>
              </a:extLst>
            </p:cNvPr>
            <p:cNvGrpSpPr/>
            <p:nvPr/>
          </p:nvGrpSpPr>
          <p:grpSpPr>
            <a:xfrm>
              <a:off x="2815772" y="2387599"/>
              <a:ext cx="2206172" cy="1219193"/>
              <a:chOff x="609600" y="2336803"/>
              <a:chExt cx="2206172" cy="1219193"/>
            </a:xfrm>
          </p:grpSpPr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F91A94BB-B98B-993F-0697-7E05597D40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" y="2946400"/>
                <a:ext cx="653143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0DCC9603-887C-D4F2-0B56-166892591F70}"/>
                  </a:ext>
                </a:extLst>
              </p:cNvPr>
              <p:cNvSpPr/>
              <p:nvPr/>
            </p:nvSpPr>
            <p:spPr>
              <a:xfrm>
                <a:off x="1262743" y="2336803"/>
                <a:ext cx="1553029" cy="1219193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A4A14245-179A-BAB0-12FA-1B07D64870E6}"/>
                </a:ext>
              </a:extLst>
            </p:cNvPr>
            <p:cNvGrpSpPr/>
            <p:nvPr/>
          </p:nvGrpSpPr>
          <p:grpSpPr>
            <a:xfrm>
              <a:off x="5021944" y="2336803"/>
              <a:ext cx="2206172" cy="1219193"/>
              <a:chOff x="609600" y="2336803"/>
              <a:chExt cx="2206172" cy="1219193"/>
            </a:xfrm>
          </p:grpSpPr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472637F8-DF98-EC51-DEB6-3D3A18DF50C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" y="2946400"/>
                <a:ext cx="653143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1BB49EBE-7D4F-00E9-DFBD-E7CE04AF8AFC}"/>
                  </a:ext>
                </a:extLst>
              </p:cNvPr>
              <p:cNvSpPr/>
              <p:nvPr/>
            </p:nvSpPr>
            <p:spPr>
              <a:xfrm>
                <a:off x="1262743" y="2336803"/>
                <a:ext cx="1553029" cy="1219193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0D577487-351A-B4F0-BE9C-07BE3D083391}"/>
                </a:ext>
              </a:extLst>
            </p:cNvPr>
            <p:cNvGrpSpPr/>
            <p:nvPr/>
          </p:nvGrpSpPr>
          <p:grpSpPr>
            <a:xfrm>
              <a:off x="7228116" y="2286007"/>
              <a:ext cx="2206172" cy="1219193"/>
              <a:chOff x="609600" y="2336803"/>
              <a:chExt cx="2206172" cy="1219193"/>
            </a:xfrm>
          </p:grpSpPr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C16FBFAA-82FB-B6DE-FFB0-57BF5B09BB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" y="2946400"/>
                <a:ext cx="653143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15316F59-FB05-DDF9-6073-4EAF5F72AD93}"/>
                  </a:ext>
                </a:extLst>
              </p:cNvPr>
              <p:cNvSpPr/>
              <p:nvPr/>
            </p:nvSpPr>
            <p:spPr>
              <a:xfrm>
                <a:off x="1262743" y="2336803"/>
                <a:ext cx="1553029" cy="1219193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B8C5B0ED-D22C-BC92-9FF7-D1F13A1A72CB}"/>
                </a:ext>
              </a:extLst>
            </p:cNvPr>
            <p:cNvGrpSpPr/>
            <p:nvPr/>
          </p:nvGrpSpPr>
          <p:grpSpPr>
            <a:xfrm>
              <a:off x="9434288" y="2336803"/>
              <a:ext cx="2206172" cy="1219193"/>
              <a:chOff x="609600" y="2336803"/>
              <a:chExt cx="2206172" cy="1219193"/>
            </a:xfrm>
          </p:grpSpPr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BCC7D9ED-EA14-34DF-2A7E-0005773960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" y="2946400"/>
                <a:ext cx="653143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1451E793-8F64-AE17-5E78-89F29B1EF1C3}"/>
                  </a:ext>
                </a:extLst>
              </p:cNvPr>
              <p:cNvSpPr/>
              <p:nvPr/>
            </p:nvSpPr>
            <p:spPr>
              <a:xfrm>
                <a:off x="1262743" y="2336803"/>
                <a:ext cx="1553029" cy="1219193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8F0FD0EB-B364-C808-6677-4B480F0D1270}"/>
                </a:ext>
              </a:extLst>
            </p:cNvPr>
            <p:cNvGrpSpPr/>
            <p:nvPr/>
          </p:nvGrpSpPr>
          <p:grpSpPr>
            <a:xfrm>
              <a:off x="11640460" y="2286007"/>
              <a:ext cx="2206172" cy="1219193"/>
              <a:chOff x="609600" y="2336803"/>
              <a:chExt cx="2206172" cy="1219193"/>
            </a:xfrm>
          </p:grpSpPr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C4C2ED35-B319-32D8-B2D4-E4562AA7F8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" y="2946400"/>
                <a:ext cx="653143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F08A3444-BBBE-6DB5-832F-37D977BE1FFE}"/>
                  </a:ext>
                </a:extLst>
              </p:cNvPr>
              <p:cNvSpPr/>
              <p:nvPr/>
            </p:nvSpPr>
            <p:spPr>
              <a:xfrm>
                <a:off x="1262743" y="2336803"/>
                <a:ext cx="1553029" cy="1219193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0B84065-1C5A-06E0-A88A-E5DB07FA0E74}"/>
              </a:ext>
            </a:extLst>
          </p:cNvPr>
          <p:cNvGrpSpPr/>
          <p:nvPr/>
        </p:nvGrpSpPr>
        <p:grpSpPr>
          <a:xfrm>
            <a:off x="390656" y="782376"/>
            <a:ext cx="460382" cy="1560700"/>
            <a:chOff x="651910" y="2901462"/>
            <a:chExt cx="460382" cy="1560700"/>
          </a:xfrm>
        </p:grpSpPr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3DFA143B-2722-EB14-C580-0AF82E30F1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8200" y="2901462"/>
              <a:ext cx="0" cy="11321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80CD9ED-E4F3-BF35-87DC-C1A5D1D3D5B6}"/>
                </a:ext>
              </a:extLst>
            </p:cNvPr>
            <p:cNvSpPr txBox="1"/>
            <p:nvPr/>
          </p:nvSpPr>
          <p:spPr>
            <a:xfrm>
              <a:off x="651910" y="4000497"/>
              <a:ext cx="4603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5s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7C0931B-9B0F-CD2C-74C3-E291341A4450}"/>
              </a:ext>
            </a:extLst>
          </p:cNvPr>
          <p:cNvGrpSpPr/>
          <p:nvPr/>
        </p:nvGrpSpPr>
        <p:grpSpPr>
          <a:xfrm>
            <a:off x="2275451" y="890467"/>
            <a:ext cx="615874" cy="1560700"/>
            <a:chOff x="651910" y="2901462"/>
            <a:chExt cx="615874" cy="1560700"/>
          </a:xfrm>
        </p:grpSpPr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EE96BCD0-1C68-5D15-2D45-851DC875FB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8200" y="2901462"/>
              <a:ext cx="0" cy="11321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EDCA6CF-914F-292E-42CF-32B81406E3E4}"/>
                </a:ext>
              </a:extLst>
            </p:cNvPr>
            <p:cNvSpPr txBox="1"/>
            <p:nvPr/>
          </p:nvSpPr>
          <p:spPr>
            <a:xfrm>
              <a:off x="651910" y="4000497"/>
              <a:ext cx="6158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30s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EA6B11E-25AB-9C95-7D7E-6AEC9168519C}"/>
              </a:ext>
            </a:extLst>
          </p:cNvPr>
          <p:cNvGrpSpPr/>
          <p:nvPr/>
        </p:nvGrpSpPr>
        <p:grpSpPr>
          <a:xfrm>
            <a:off x="4158656" y="1101061"/>
            <a:ext cx="585417" cy="1560700"/>
            <a:chOff x="651910" y="2901462"/>
            <a:chExt cx="585417" cy="1560700"/>
          </a:xfrm>
        </p:grpSpPr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789596B0-E825-49F3-5AC8-0A2629BA40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8200" y="2901462"/>
              <a:ext cx="0" cy="11321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615CCC7-11FE-1065-EFBE-645AE1337E95}"/>
                </a:ext>
              </a:extLst>
            </p:cNvPr>
            <p:cNvSpPr txBox="1"/>
            <p:nvPr/>
          </p:nvSpPr>
          <p:spPr>
            <a:xfrm>
              <a:off x="651910" y="4000497"/>
              <a:ext cx="5854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2m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7330AAD-E553-75C0-4117-ABEA6A662234}"/>
              </a:ext>
            </a:extLst>
          </p:cNvPr>
          <p:cNvGrpSpPr/>
          <p:nvPr/>
        </p:nvGrpSpPr>
        <p:grpSpPr>
          <a:xfrm>
            <a:off x="5834746" y="925227"/>
            <a:ext cx="460382" cy="1560700"/>
            <a:chOff x="651910" y="2901462"/>
            <a:chExt cx="460382" cy="1560700"/>
          </a:xfrm>
        </p:grpSpPr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3BE26675-0BE0-083E-5AAC-C35B513B43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8200" y="2901462"/>
              <a:ext cx="0" cy="11321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937D447-8425-34D0-2FDB-124251D72B03}"/>
                </a:ext>
              </a:extLst>
            </p:cNvPr>
            <p:cNvSpPr txBox="1"/>
            <p:nvPr/>
          </p:nvSpPr>
          <p:spPr>
            <a:xfrm>
              <a:off x="651910" y="4000497"/>
              <a:ext cx="4603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5s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48E5378-7EDB-6E3E-31C9-07CD3690C9F5}"/>
              </a:ext>
            </a:extLst>
          </p:cNvPr>
          <p:cNvGrpSpPr/>
          <p:nvPr/>
        </p:nvGrpSpPr>
        <p:grpSpPr>
          <a:xfrm>
            <a:off x="7719541" y="1033318"/>
            <a:ext cx="460382" cy="1560700"/>
            <a:chOff x="651910" y="2901462"/>
            <a:chExt cx="460382" cy="1560700"/>
          </a:xfrm>
        </p:grpSpPr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67F264BA-1892-DDB4-C8C5-4E584C519B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8200" y="2901462"/>
              <a:ext cx="0" cy="11321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CE5C31D-11EB-05FC-740E-14BA0E124B28}"/>
                </a:ext>
              </a:extLst>
            </p:cNvPr>
            <p:cNvSpPr txBox="1"/>
            <p:nvPr/>
          </p:nvSpPr>
          <p:spPr>
            <a:xfrm>
              <a:off x="651910" y="4000497"/>
              <a:ext cx="4603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5s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EDF701B8-BF1B-DAD7-AD50-41A418FAD2F4}"/>
              </a:ext>
            </a:extLst>
          </p:cNvPr>
          <p:cNvGrpSpPr/>
          <p:nvPr/>
        </p:nvGrpSpPr>
        <p:grpSpPr>
          <a:xfrm>
            <a:off x="9602746" y="1243912"/>
            <a:ext cx="460382" cy="1560700"/>
            <a:chOff x="651910" y="2901462"/>
            <a:chExt cx="460382" cy="1560700"/>
          </a:xfrm>
        </p:grpSpPr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89F29697-73FD-8D53-6A6C-D90786F13A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8200" y="2901462"/>
              <a:ext cx="0" cy="11321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CFAD9D85-67E2-8BE5-44D5-F1A5058C966C}"/>
                </a:ext>
              </a:extLst>
            </p:cNvPr>
            <p:cNvSpPr txBox="1"/>
            <p:nvPr/>
          </p:nvSpPr>
          <p:spPr>
            <a:xfrm>
              <a:off x="651910" y="4000497"/>
              <a:ext cx="4603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5s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B385AC9E-3A5F-E27A-FD97-EB206512C3B6}"/>
              </a:ext>
            </a:extLst>
          </p:cNvPr>
          <p:cNvGrpSpPr/>
          <p:nvPr/>
        </p:nvGrpSpPr>
        <p:grpSpPr>
          <a:xfrm>
            <a:off x="11393717" y="1020900"/>
            <a:ext cx="609462" cy="1560700"/>
            <a:chOff x="651910" y="2901462"/>
            <a:chExt cx="609462" cy="1560700"/>
          </a:xfrm>
        </p:grpSpPr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C4A02A63-14DC-6F93-BCC8-4F259D5ADC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8200" y="2901462"/>
              <a:ext cx="0" cy="11321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77B825F6-2FD7-529A-8EB4-FA6856974E3A}"/>
                </a:ext>
              </a:extLst>
            </p:cNvPr>
            <p:cNvSpPr txBox="1"/>
            <p:nvPr/>
          </p:nvSpPr>
          <p:spPr>
            <a:xfrm>
              <a:off x="651910" y="4000497"/>
              <a:ext cx="6094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1hr</a:t>
              </a:r>
            </a:p>
          </p:txBody>
        </p:sp>
      </p:grp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D0A52D5-8B15-DF74-F423-76150F45FB39}"/>
              </a:ext>
            </a:extLst>
          </p:cNvPr>
          <p:cNvCxnSpPr>
            <a:cxnSpLocks/>
          </p:cNvCxnSpPr>
          <p:nvPr/>
        </p:nvCxnSpPr>
        <p:spPr>
          <a:xfrm>
            <a:off x="11393717" y="694459"/>
            <a:ext cx="54500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7F7A371-6E09-2943-D0B2-8F483AE17481}"/>
              </a:ext>
            </a:extLst>
          </p:cNvPr>
          <p:cNvCxnSpPr>
            <a:endCxn id="38" idx="2"/>
          </p:cNvCxnSpPr>
          <p:nvPr/>
        </p:nvCxnSpPr>
        <p:spPr>
          <a:xfrm flipH="1" flipV="1">
            <a:off x="6064937" y="2485927"/>
            <a:ext cx="31063" cy="1128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3BBDBE8-E3F9-3F2E-E70A-80CEB8CC67D8}"/>
              </a:ext>
            </a:extLst>
          </p:cNvPr>
          <p:cNvSpPr txBox="1"/>
          <p:nvPr/>
        </p:nvSpPr>
        <p:spPr>
          <a:xfrm>
            <a:off x="6416034" y="3049992"/>
            <a:ext cx="1074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subscribe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EC282C4-A988-8900-EF33-25E167F9765D}"/>
              </a:ext>
            </a:extLst>
          </p:cNvPr>
          <p:cNvSpPr txBox="1"/>
          <p:nvPr/>
        </p:nvSpPr>
        <p:spPr>
          <a:xfrm>
            <a:off x="893348" y="4528457"/>
            <a:ext cx="1053865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accent6"/>
                </a:solidFill>
              </a:rPr>
              <a:t>next:	 (</a:t>
            </a:r>
            <a:r>
              <a:rPr lang="en-US" sz="4000" b="1" dirty="0" err="1">
                <a:solidFill>
                  <a:schemeClr val="accent6"/>
                </a:solidFill>
              </a:rPr>
              <a:t>nextVal</a:t>
            </a:r>
            <a:r>
              <a:rPr lang="en-US" sz="4000" b="1" dirty="0">
                <a:solidFill>
                  <a:schemeClr val="accent6"/>
                </a:solidFill>
              </a:rPr>
              <a:t>) =&gt; {// do something with </a:t>
            </a:r>
            <a:r>
              <a:rPr lang="en-US" sz="4000" b="1" dirty="0" err="1">
                <a:solidFill>
                  <a:schemeClr val="accent6"/>
                </a:solidFill>
              </a:rPr>
              <a:t>val</a:t>
            </a:r>
            <a:r>
              <a:rPr lang="en-US" sz="4000" b="1" dirty="0">
                <a:solidFill>
                  <a:schemeClr val="accent6"/>
                </a:solidFill>
              </a:rPr>
              <a:t>}</a:t>
            </a:r>
          </a:p>
          <a:p>
            <a:r>
              <a:rPr lang="en-US" sz="4000" dirty="0"/>
              <a:t>error: 	(error)	=&gt; {// do something with error},</a:t>
            </a:r>
          </a:p>
          <a:p>
            <a:r>
              <a:rPr lang="en-US" sz="4000" dirty="0"/>
              <a:t>complete: () =&gt;{ do something when finished}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ADC1872-408A-9C76-1772-1771EB448748}"/>
              </a:ext>
            </a:extLst>
          </p:cNvPr>
          <p:cNvSpPr txBox="1"/>
          <p:nvPr/>
        </p:nvSpPr>
        <p:spPr>
          <a:xfrm>
            <a:off x="203104" y="4572415"/>
            <a:ext cx="647934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dirty="0"/>
              <a:t>{</a:t>
            </a:r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9489977-B898-3E9B-BC6A-76FFC1DB3B69}"/>
              </a:ext>
            </a:extLst>
          </p:cNvPr>
          <p:cNvSpPr txBox="1"/>
          <p:nvPr/>
        </p:nvSpPr>
        <p:spPr>
          <a:xfrm rot="10800000">
            <a:off x="11256040" y="4553549"/>
            <a:ext cx="647934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dirty="0"/>
              <a:t>{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372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B132C-539E-14EF-88A9-4898BD2ED8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3657" y="570820"/>
            <a:ext cx="9869714" cy="5321980"/>
          </a:xfrm>
        </p:spPr>
        <p:txBody>
          <a:bodyPr numCol="2" anchor="ctr">
            <a:normAutofit fontScale="90000"/>
          </a:bodyPr>
          <a:lstStyle/>
          <a:p>
            <a:r>
              <a:rPr lang="en-US" dirty="0"/>
              <a:t>React Basics</a:t>
            </a:r>
            <a:br>
              <a:rPr lang="en-US" dirty="0"/>
            </a:br>
            <a:r>
              <a:rPr lang="en-US" dirty="0"/>
              <a:t>React Router</a:t>
            </a:r>
            <a:br>
              <a:rPr lang="en-US" dirty="0"/>
            </a:br>
            <a:r>
              <a:rPr lang="en-US" dirty="0"/>
              <a:t>Context API</a:t>
            </a:r>
            <a:br>
              <a:rPr lang="en-US" dirty="0"/>
            </a:br>
            <a:r>
              <a:rPr lang="en-US" dirty="0"/>
              <a:t>Hooks</a:t>
            </a:r>
            <a:br>
              <a:rPr lang="en-US" dirty="0"/>
            </a:br>
            <a:r>
              <a:rPr lang="en-US" dirty="0"/>
              <a:t>Firebase</a:t>
            </a:r>
            <a:br>
              <a:rPr lang="en-US" dirty="0"/>
            </a:br>
            <a:r>
              <a:rPr lang="en-US" dirty="0"/>
              <a:t>payments – stripe</a:t>
            </a:r>
            <a:br>
              <a:rPr lang="en-US" dirty="0"/>
            </a:br>
            <a:r>
              <a:rPr lang="en-US" dirty="0" err="1"/>
              <a:t>css</a:t>
            </a:r>
            <a:r>
              <a:rPr lang="en-US" dirty="0"/>
              <a:t> in </a:t>
            </a:r>
            <a:r>
              <a:rPr lang="en-US" dirty="0" err="1"/>
              <a:t>jS</a:t>
            </a:r>
            <a:br>
              <a:rPr lang="en-US" dirty="0"/>
            </a:br>
            <a:r>
              <a:rPr lang="en-US" dirty="0"/>
              <a:t>Performance</a:t>
            </a:r>
            <a:br>
              <a:rPr lang="en-US" dirty="0"/>
            </a:br>
            <a:r>
              <a:rPr lang="en-US" dirty="0"/>
              <a:t>PWA</a:t>
            </a:r>
            <a:br>
              <a:rPr lang="en-US" dirty="0"/>
            </a:br>
            <a:r>
              <a:rPr lang="en-US" dirty="0"/>
              <a:t>Redux</a:t>
            </a:r>
            <a:br>
              <a:rPr lang="en-US" dirty="0"/>
            </a:br>
            <a:r>
              <a:rPr lang="en-US" dirty="0"/>
              <a:t>Redux-Saga</a:t>
            </a:r>
            <a:br>
              <a:rPr lang="en-US" dirty="0"/>
            </a:br>
            <a:r>
              <a:rPr lang="en-US" dirty="0"/>
              <a:t>Testing</a:t>
            </a:r>
          </a:p>
        </p:txBody>
      </p:sp>
    </p:spTree>
    <p:extLst>
      <p:ext uri="{BB962C8B-B14F-4D97-AF65-F5344CB8AC3E}">
        <p14:creationId xmlns:p14="http://schemas.microsoft.com/office/powerpoint/2010/main" val="6050873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D9A94F3D-B001-DDB6-FA72-BDF699ECFE4F}"/>
              </a:ext>
            </a:extLst>
          </p:cNvPr>
          <p:cNvGrpSpPr/>
          <p:nvPr/>
        </p:nvGrpSpPr>
        <p:grpSpPr>
          <a:xfrm>
            <a:off x="348346" y="166921"/>
            <a:ext cx="11045371" cy="1142993"/>
            <a:chOff x="609600" y="2286007"/>
            <a:chExt cx="13237032" cy="1320785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5146E17-9539-F482-46DB-DE996D54CD4A}"/>
                </a:ext>
              </a:extLst>
            </p:cNvPr>
            <p:cNvGrpSpPr/>
            <p:nvPr/>
          </p:nvGrpSpPr>
          <p:grpSpPr>
            <a:xfrm>
              <a:off x="609600" y="2336803"/>
              <a:ext cx="2206172" cy="1219193"/>
              <a:chOff x="609600" y="2336803"/>
              <a:chExt cx="2206172" cy="1219193"/>
            </a:xfrm>
          </p:grpSpPr>
          <p:cxnSp>
            <p:nvCxnSpPr>
              <p:cNvPr id="5" name="Straight Arrow Connector 4">
                <a:extLst>
                  <a:ext uri="{FF2B5EF4-FFF2-40B4-BE49-F238E27FC236}">
                    <a16:creationId xmlns:a16="http://schemas.microsoft.com/office/drawing/2014/main" id="{0E6E7C38-1049-C44B-CE58-9CEF30C7B2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" y="2946400"/>
                <a:ext cx="653143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6540995B-131E-66BA-7ED0-16E0A448BC96}"/>
                  </a:ext>
                </a:extLst>
              </p:cNvPr>
              <p:cNvSpPr/>
              <p:nvPr/>
            </p:nvSpPr>
            <p:spPr>
              <a:xfrm>
                <a:off x="1262743" y="2336803"/>
                <a:ext cx="1553029" cy="1219193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2BC8E9B1-26A1-738D-399A-F8A0E608EC60}"/>
                </a:ext>
              </a:extLst>
            </p:cNvPr>
            <p:cNvGrpSpPr/>
            <p:nvPr/>
          </p:nvGrpSpPr>
          <p:grpSpPr>
            <a:xfrm>
              <a:off x="2815772" y="2387599"/>
              <a:ext cx="2206172" cy="1219193"/>
              <a:chOff x="609600" y="2336803"/>
              <a:chExt cx="2206172" cy="1219193"/>
            </a:xfrm>
          </p:grpSpPr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F91A94BB-B98B-993F-0697-7E05597D40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" y="2946400"/>
                <a:ext cx="653143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0DCC9603-887C-D4F2-0B56-166892591F70}"/>
                  </a:ext>
                </a:extLst>
              </p:cNvPr>
              <p:cNvSpPr/>
              <p:nvPr/>
            </p:nvSpPr>
            <p:spPr>
              <a:xfrm>
                <a:off x="1262743" y="2336803"/>
                <a:ext cx="1553029" cy="1219193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A4A14245-179A-BAB0-12FA-1B07D64870E6}"/>
                </a:ext>
              </a:extLst>
            </p:cNvPr>
            <p:cNvGrpSpPr/>
            <p:nvPr/>
          </p:nvGrpSpPr>
          <p:grpSpPr>
            <a:xfrm>
              <a:off x="5021944" y="2336803"/>
              <a:ext cx="2206172" cy="1219193"/>
              <a:chOff x="609600" y="2336803"/>
              <a:chExt cx="2206172" cy="1219193"/>
            </a:xfrm>
          </p:grpSpPr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472637F8-DF98-EC51-DEB6-3D3A18DF50C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" y="2946400"/>
                <a:ext cx="653143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1BB49EBE-7D4F-00E9-DFBD-E7CE04AF8AFC}"/>
                  </a:ext>
                </a:extLst>
              </p:cNvPr>
              <p:cNvSpPr/>
              <p:nvPr/>
            </p:nvSpPr>
            <p:spPr>
              <a:xfrm>
                <a:off x="1262743" y="2336803"/>
                <a:ext cx="1553029" cy="1219193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0D577487-351A-B4F0-BE9C-07BE3D083391}"/>
                </a:ext>
              </a:extLst>
            </p:cNvPr>
            <p:cNvGrpSpPr/>
            <p:nvPr/>
          </p:nvGrpSpPr>
          <p:grpSpPr>
            <a:xfrm>
              <a:off x="7228116" y="2286007"/>
              <a:ext cx="2206172" cy="1219193"/>
              <a:chOff x="609600" y="2336803"/>
              <a:chExt cx="2206172" cy="1219193"/>
            </a:xfrm>
          </p:grpSpPr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C16FBFAA-82FB-B6DE-FFB0-57BF5B09BB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" y="2946400"/>
                <a:ext cx="653143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15316F59-FB05-DDF9-6073-4EAF5F72AD93}"/>
                  </a:ext>
                </a:extLst>
              </p:cNvPr>
              <p:cNvSpPr/>
              <p:nvPr/>
            </p:nvSpPr>
            <p:spPr>
              <a:xfrm>
                <a:off x="1262743" y="2336803"/>
                <a:ext cx="1553029" cy="1219193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B8C5B0ED-D22C-BC92-9FF7-D1F13A1A72CB}"/>
                </a:ext>
              </a:extLst>
            </p:cNvPr>
            <p:cNvGrpSpPr/>
            <p:nvPr/>
          </p:nvGrpSpPr>
          <p:grpSpPr>
            <a:xfrm>
              <a:off x="9434288" y="2336803"/>
              <a:ext cx="2206172" cy="1219193"/>
              <a:chOff x="609600" y="2336803"/>
              <a:chExt cx="2206172" cy="1219193"/>
            </a:xfrm>
          </p:grpSpPr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BCC7D9ED-EA14-34DF-2A7E-0005773960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" y="2946400"/>
                <a:ext cx="653143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1451E793-8F64-AE17-5E78-89F29B1EF1C3}"/>
                  </a:ext>
                </a:extLst>
              </p:cNvPr>
              <p:cNvSpPr/>
              <p:nvPr/>
            </p:nvSpPr>
            <p:spPr>
              <a:xfrm>
                <a:off x="1262743" y="2336803"/>
                <a:ext cx="1553029" cy="1219193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8F0FD0EB-B364-C808-6677-4B480F0D1270}"/>
                </a:ext>
              </a:extLst>
            </p:cNvPr>
            <p:cNvGrpSpPr/>
            <p:nvPr/>
          </p:nvGrpSpPr>
          <p:grpSpPr>
            <a:xfrm>
              <a:off x="11640460" y="2286007"/>
              <a:ext cx="2206172" cy="1219193"/>
              <a:chOff x="609600" y="2336803"/>
              <a:chExt cx="2206172" cy="1219193"/>
            </a:xfrm>
          </p:grpSpPr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C4C2ED35-B319-32D8-B2D4-E4562AA7F8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" y="2946400"/>
                <a:ext cx="653143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F08A3444-BBBE-6DB5-832F-37D977BE1FFE}"/>
                  </a:ext>
                </a:extLst>
              </p:cNvPr>
              <p:cNvSpPr/>
              <p:nvPr/>
            </p:nvSpPr>
            <p:spPr>
              <a:xfrm>
                <a:off x="1262743" y="2336803"/>
                <a:ext cx="1553029" cy="1219193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0B84065-1C5A-06E0-A88A-E5DB07FA0E74}"/>
              </a:ext>
            </a:extLst>
          </p:cNvPr>
          <p:cNvGrpSpPr/>
          <p:nvPr/>
        </p:nvGrpSpPr>
        <p:grpSpPr>
          <a:xfrm>
            <a:off x="390656" y="782376"/>
            <a:ext cx="460382" cy="1560700"/>
            <a:chOff x="651910" y="2901462"/>
            <a:chExt cx="460382" cy="1560700"/>
          </a:xfrm>
        </p:grpSpPr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3DFA143B-2722-EB14-C580-0AF82E30F1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8200" y="2901462"/>
              <a:ext cx="0" cy="11321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80CD9ED-E4F3-BF35-87DC-C1A5D1D3D5B6}"/>
                </a:ext>
              </a:extLst>
            </p:cNvPr>
            <p:cNvSpPr txBox="1"/>
            <p:nvPr/>
          </p:nvSpPr>
          <p:spPr>
            <a:xfrm>
              <a:off x="651910" y="4000497"/>
              <a:ext cx="4603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5s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7C0931B-9B0F-CD2C-74C3-E291341A4450}"/>
              </a:ext>
            </a:extLst>
          </p:cNvPr>
          <p:cNvGrpSpPr/>
          <p:nvPr/>
        </p:nvGrpSpPr>
        <p:grpSpPr>
          <a:xfrm>
            <a:off x="2275451" y="890467"/>
            <a:ext cx="615874" cy="1560700"/>
            <a:chOff x="651910" y="2901462"/>
            <a:chExt cx="615874" cy="1560700"/>
          </a:xfrm>
        </p:grpSpPr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EE96BCD0-1C68-5D15-2D45-851DC875FB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8200" y="2901462"/>
              <a:ext cx="0" cy="11321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EDCA6CF-914F-292E-42CF-32B81406E3E4}"/>
                </a:ext>
              </a:extLst>
            </p:cNvPr>
            <p:cNvSpPr txBox="1"/>
            <p:nvPr/>
          </p:nvSpPr>
          <p:spPr>
            <a:xfrm>
              <a:off x="651910" y="4000497"/>
              <a:ext cx="6158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30s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EA6B11E-25AB-9C95-7D7E-6AEC9168519C}"/>
              </a:ext>
            </a:extLst>
          </p:cNvPr>
          <p:cNvGrpSpPr/>
          <p:nvPr/>
        </p:nvGrpSpPr>
        <p:grpSpPr>
          <a:xfrm>
            <a:off x="4158656" y="1101061"/>
            <a:ext cx="585417" cy="1560700"/>
            <a:chOff x="651910" y="2901462"/>
            <a:chExt cx="585417" cy="1560700"/>
          </a:xfrm>
        </p:grpSpPr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789596B0-E825-49F3-5AC8-0A2629BA40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8200" y="2901462"/>
              <a:ext cx="0" cy="11321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615CCC7-11FE-1065-EFBE-645AE1337E95}"/>
                </a:ext>
              </a:extLst>
            </p:cNvPr>
            <p:cNvSpPr txBox="1"/>
            <p:nvPr/>
          </p:nvSpPr>
          <p:spPr>
            <a:xfrm>
              <a:off x="651910" y="4000497"/>
              <a:ext cx="5854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2m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7330AAD-E553-75C0-4117-ABEA6A662234}"/>
              </a:ext>
            </a:extLst>
          </p:cNvPr>
          <p:cNvGrpSpPr/>
          <p:nvPr/>
        </p:nvGrpSpPr>
        <p:grpSpPr>
          <a:xfrm>
            <a:off x="5834746" y="925227"/>
            <a:ext cx="460382" cy="1560700"/>
            <a:chOff x="651910" y="2901462"/>
            <a:chExt cx="460382" cy="1560700"/>
          </a:xfrm>
        </p:grpSpPr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3BE26675-0BE0-083E-5AAC-C35B513B43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8200" y="2901462"/>
              <a:ext cx="0" cy="11321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937D447-8425-34D0-2FDB-124251D72B03}"/>
                </a:ext>
              </a:extLst>
            </p:cNvPr>
            <p:cNvSpPr txBox="1"/>
            <p:nvPr/>
          </p:nvSpPr>
          <p:spPr>
            <a:xfrm>
              <a:off x="651910" y="4000497"/>
              <a:ext cx="4603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5s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48E5378-7EDB-6E3E-31C9-07CD3690C9F5}"/>
              </a:ext>
            </a:extLst>
          </p:cNvPr>
          <p:cNvGrpSpPr/>
          <p:nvPr/>
        </p:nvGrpSpPr>
        <p:grpSpPr>
          <a:xfrm>
            <a:off x="7719541" y="1033318"/>
            <a:ext cx="460382" cy="1560700"/>
            <a:chOff x="651910" y="2901462"/>
            <a:chExt cx="460382" cy="1560700"/>
          </a:xfrm>
        </p:grpSpPr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67F264BA-1892-DDB4-C8C5-4E584C519B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8200" y="2901462"/>
              <a:ext cx="0" cy="11321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CE5C31D-11EB-05FC-740E-14BA0E124B28}"/>
                </a:ext>
              </a:extLst>
            </p:cNvPr>
            <p:cNvSpPr txBox="1"/>
            <p:nvPr/>
          </p:nvSpPr>
          <p:spPr>
            <a:xfrm>
              <a:off x="651910" y="4000497"/>
              <a:ext cx="4603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5s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EDF701B8-BF1B-DAD7-AD50-41A418FAD2F4}"/>
              </a:ext>
            </a:extLst>
          </p:cNvPr>
          <p:cNvGrpSpPr/>
          <p:nvPr/>
        </p:nvGrpSpPr>
        <p:grpSpPr>
          <a:xfrm>
            <a:off x="9602746" y="1243912"/>
            <a:ext cx="460382" cy="1560700"/>
            <a:chOff x="651910" y="2901462"/>
            <a:chExt cx="460382" cy="1560700"/>
          </a:xfrm>
        </p:grpSpPr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89F29697-73FD-8D53-6A6C-D90786F13A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8200" y="2901462"/>
              <a:ext cx="0" cy="11321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CFAD9D85-67E2-8BE5-44D5-F1A5058C966C}"/>
                </a:ext>
              </a:extLst>
            </p:cNvPr>
            <p:cNvSpPr txBox="1"/>
            <p:nvPr/>
          </p:nvSpPr>
          <p:spPr>
            <a:xfrm>
              <a:off x="651910" y="4000497"/>
              <a:ext cx="4603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5s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B385AC9E-3A5F-E27A-FD97-EB206512C3B6}"/>
              </a:ext>
            </a:extLst>
          </p:cNvPr>
          <p:cNvGrpSpPr/>
          <p:nvPr/>
        </p:nvGrpSpPr>
        <p:grpSpPr>
          <a:xfrm>
            <a:off x="11393717" y="1020900"/>
            <a:ext cx="609462" cy="1560700"/>
            <a:chOff x="651910" y="2901462"/>
            <a:chExt cx="609462" cy="1560700"/>
          </a:xfrm>
        </p:grpSpPr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C4A02A63-14DC-6F93-BCC8-4F259D5ADC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8200" y="2901462"/>
              <a:ext cx="0" cy="11321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77B825F6-2FD7-529A-8EB4-FA6856974E3A}"/>
                </a:ext>
              </a:extLst>
            </p:cNvPr>
            <p:cNvSpPr txBox="1"/>
            <p:nvPr/>
          </p:nvSpPr>
          <p:spPr>
            <a:xfrm>
              <a:off x="651910" y="4000497"/>
              <a:ext cx="6094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1hr</a:t>
              </a:r>
            </a:p>
          </p:txBody>
        </p:sp>
      </p:grp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D0A52D5-8B15-DF74-F423-76150F45FB39}"/>
              </a:ext>
            </a:extLst>
          </p:cNvPr>
          <p:cNvCxnSpPr>
            <a:cxnSpLocks/>
          </p:cNvCxnSpPr>
          <p:nvPr/>
        </p:nvCxnSpPr>
        <p:spPr>
          <a:xfrm>
            <a:off x="11393717" y="694459"/>
            <a:ext cx="54500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7F7A371-6E09-2943-D0B2-8F483AE17481}"/>
              </a:ext>
            </a:extLst>
          </p:cNvPr>
          <p:cNvCxnSpPr>
            <a:endCxn id="38" idx="2"/>
          </p:cNvCxnSpPr>
          <p:nvPr/>
        </p:nvCxnSpPr>
        <p:spPr>
          <a:xfrm flipH="1" flipV="1">
            <a:off x="6064937" y="2485927"/>
            <a:ext cx="31063" cy="1128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3BBDBE8-E3F9-3F2E-E70A-80CEB8CC67D8}"/>
              </a:ext>
            </a:extLst>
          </p:cNvPr>
          <p:cNvSpPr txBox="1"/>
          <p:nvPr/>
        </p:nvSpPr>
        <p:spPr>
          <a:xfrm>
            <a:off x="6416034" y="3049992"/>
            <a:ext cx="1074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subscribe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EC282C4-A988-8900-EF33-25E167F9765D}"/>
              </a:ext>
            </a:extLst>
          </p:cNvPr>
          <p:cNvSpPr txBox="1"/>
          <p:nvPr/>
        </p:nvSpPr>
        <p:spPr>
          <a:xfrm>
            <a:off x="893348" y="4528457"/>
            <a:ext cx="1053865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next:	 (</a:t>
            </a:r>
            <a:r>
              <a:rPr lang="en-US" sz="4000" b="1" dirty="0" err="1"/>
              <a:t>nextVal</a:t>
            </a:r>
            <a:r>
              <a:rPr lang="en-US" sz="4000" b="1" dirty="0"/>
              <a:t>) =&gt; {// do something with </a:t>
            </a:r>
            <a:r>
              <a:rPr lang="en-US" sz="4000" b="1" dirty="0" err="1"/>
              <a:t>val</a:t>
            </a:r>
            <a:r>
              <a:rPr lang="en-US" sz="4000" b="1" dirty="0"/>
              <a:t>}</a:t>
            </a:r>
          </a:p>
          <a:p>
            <a:r>
              <a:rPr lang="en-US" sz="4000" dirty="0"/>
              <a:t>error: 	(error)	=&gt; {// do something with error},</a:t>
            </a:r>
          </a:p>
          <a:p>
            <a:r>
              <a:rPr lang="en-US" sz="4000" b="1" dirty="0">
                <a:solidFill>
                  <a:srgbClr val="00B050"/>
                </a:solidFill>
              </a:rPr>
              <a:t>complete: () =&gt;{ do something when finished}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ADC1872-408A-9C76-1772-1771EB448748}"/>
              </a:ext>
            </a:extLst>
          </p:cNvPr>
          <p:cNvSpPr txBox="1"/>
          <p:nvPr/>
        </p:nvSpPr>
        <p:spPr>
          <a:xfrm>
            <a:off x="203104" y="4572415"/>
            <a:ext cx="647934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dirty="0"/>
              <a:t>{</a:t>
            </a:r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9489977-B898-3E9B-BC6A-76FFC1DB3B69}"/>
              </a:ext>
            </a:extLst>
          </p:cNvPr>
          <p:cNvSpPr txBox="1"/>
          <p:nvPr/>
        </p:nvSpPr>
        <p:spPr>
          <a:xfrm rot="10800000">
            <a:off x="11256040" y="4553549"/>
            <a:ext cx="647934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dirty="0"/>
              <a:t>{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0166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D9A94F3D-B001-DDB6-FA72-BDF699ECFE4F}"/>
              </a:ext>
            </a:extLst>
          </p:cNvPr>
          <p:cNvGrpSpPr/>
          <p:nvPr/>
        </p:nvGrpSpPr>
        <p:grpSpPr>
          <a:xfrm>
            <a:off x="348346" y="210880"/>
            <a:ext cx="6067689" cy="1099035"/>
            <a:chOff x="609600" y="2336803"/>
            <a:chExt cx="7271660" cy="1269989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5146E17-9539-F482-46DB-DE996D54CD4A}"/>
                </a:ext>
              </a:extLst>
            </p:cNvPr>
            <p:cNvGrpSpPr/>
            <p:nvPr/>
          </p:nvGrpSpPr>
          <p:grpSpPr>
            <a:xfrm>
              <a:off x="609600" y="2336803"/>
              <a:ext cx="2206172" cy="1219193"/>
              <a:chOff x="609600" y="2336803"/>
              <a:chExt cx="2206172" cy="1219193"/>
            </a:xfrm>
          </p:grpSpPr>
          <p:cxnSp>
            <p:nvCxnSpPr>
              <p:cNvPr id="5" name="Straight Arrow Connector 4">
                <a:extLst>
                  <a:ext uri="{FF2B5EF4-FFF2-40B4-BE49-F238E27FC236}">
                    <a16:creationId xmlns:a16="http://schemas.microsoft.com/office/drawing/2014/main" id="{0E6E7C38-1049-C44B-CE58-9CEF30C7B2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" y="2946400"/>
                <a:ext cx="653143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6540995B-131E-66BA-7ED0-16E0A448BC96}"/>
                  </a:ext>
                </a:extLst>
              </p:cNvPr>
              <p:cNvSpPr/>
              <p:nvPr/>
            </p:nvSpPr>
            <p:spPr>
              <a:xfrm>
                <a:off x="1262743" y="2336803"/>
                <a:ext cx="1553029" cy="1219193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2BC8E9B1-26A1-738D-399A-F8A0E608EC60}"/>
                </a:ext>
              </a:extLst>
            </p:cNvPr>
            <p:cNvGrpSpPr/>
            <p:nvPr/>
          </p:nvGrpSpPr>
          <p:grpSpPr>
            <a:xfrm>
              <a:off x="2815772" y="2387599"/>
              <a:ext cx="2206172" cy="1219193"/>
              <a:chOff x="609600" y="2336803"/>
              <a:chExt cx="2206172" cy="1219193"/>
            </a:xfrm>
          </p:grpSpPr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F91A94BB-B98B-993F-0697-7E05597D40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" y="2946400"/>
                <a:ext cx="653143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0DCC9603-887C-D4F2-0B56-166892591F70}"/>
                  </a:ext>
                </a:extLst>
              </p:cNvPr>
              <p:cNvSpPr/>
              <p:nvPr/>
            </p:nvSpPr>
            <p:spPr>
              <a:xfrm>
                <a:off x="1262743" y="2336803"/>
                <a:ext cx="1553029" cy="1219193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A4A14245-179A-BAB0-12FA-1B07D64870E6}"/>
                </a:ext>
              </a:extLst>
            </p:cNvPr>
            <p:cNvGrpSpPr/>
            <p:nvPr/>
          </p:nvGrpSpPr>
          <p:grpSpPr>
            <a:xfrm>
              <a:off x="5021944" y="2336803"/>
              <a:ext cx="2206172" cy="1219193"/>
              <a:chOff x="609600" y="2336803"/>
              <a:chExt cx="2206172" cy="1219193"/>
            </a:xfrm>
          </p:grpSpPr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472637F8-DF98-EC51-DEB6-3D3A18DF50C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" y="2946400"/>
                <a:ext cx="653143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1BB49EBE-7D4F-00E9-DFBD-E7CE04AF8AFC}"/>
                  </a:ext>
                </a:extLst>
              </p:cNvPr>
              <p:cNvSpPr/>
              <p:nvPr/>
            </p:nvSpPr>
            <p:spPr>
              <a:xfrm>
                <a:off x="1262743" y="2336803"/>
                <a:ext cx="1553029" cy="1219193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C16FBFAA-82FB-B6DE-FFB0-57BF5B09BBAC}"/>
                </a:ext>
              </a:extLst>
            </p:cNvPr>
            <p:cNvCxnSpPr>
              <a:cxnSpLocks/>
            </p:cNvCxnSpPr>
            <p:nvPr/>
          </p:nvCxnSpPr>
          <p:spPr>
            <a:xfrm>
              <a:off x="7228117" y="2895603"/>
              <a:ext cx="653143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0B84065-1C5A-06E0-A88A-E5DB07FA0E74}"/>
              </a:ext>
            </a:extLst>
          </p:cNvPr>
          <p:cNvGrpSpPr/>
          <p:nvPr/>
        </p:nvGrpSpPr>
        <p:grpSpPr>
          <a:xfrm>
            <a:off x="390656" y="782376"/>
            <a:ext cx="460382" cy="1560700"/>
            <a:chOff x="651910" y="2901462"/>
            <a:chExt cx="460382" cy="1560700"/>
          </a:xfrm>
        </p:grpSpPr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3DFA143B-2722-EB14-C580-0AF82E30F1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8200" y="2901462"/>
              <a:ext cx="0" cy="11321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80CD9ED-E4F3-BF35-87DC-C1A5D1D3D5B6}"/>
                </a:ext>
              </a:extLst>
            </p:cNvPr>
            <p:cNvSpPr txBox="1"/>
            <p:nvPr/>
          </p:nvSpPr>
          <p:spPr>
            <a:xfrm>
              <a:off x="651910" y="4000497"/>
              <a:ext cx="4603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5s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7C0931B-9B0F-CD2C-74C3-E291341A4450}"/>
              </a:ext>
            </a:extLst>
          </p:cNvPr>
          <p:cNvGrpSpPr/>
          <p:nvPr/>
        </p:nvGrpSpPr>
        <p:grpSpPr>
          <a:xfrm>
            <a:off x="2275451" y="890467"/>
            <a:ext cx="615874" cy="1560700"/>
            <a:chOff x="651910" y="2901462"/>
            <a:chExt cx="615874" cy="1560700"/>
          </a:xfrm>
        </p:grpSpPr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EE96BCD0-1C68-5D15-2D45-851DC875FB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8200" y="2901462"/>
              <a:ext cx="0" cy="11321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EDCA6CF-914F-292E-42CF-32B81406E3E4}"/>
                </a:ext>
              </a:extLst>
            </p:cNvPr>
            <p:cNvSpPr txBox="1"/>
            <p:nvPr/>
          </p:nvSpPr>
          <p:spPr>
            <a:xfrm>
              <a:off x="651910" y="4000497"/>
              <a:ext cx="6158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30s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EA6B11E-25AB-9C95-7D7E-6AEC9168519C}"/>
              </a:ext>
            </a:extLst>
          </p:cNvPr>
          <p:cNvGrpSpPr/>
          <p:nvPr/>
        </p:nvGrpSpPr>
        <p:grpSpPr>
          <a:xfrm>
            <a:off x="4158656" y="1101061"/>
            <a:ext cx="585417" cy="1560700"/>
            <a:chOff x="651910" y="2901462"/>
            <a:chExt cx="585417" cy="1560700"/>
          </a:xfrm>
        </p:grpSpPr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789596B0-E825-49F3-5AC8-0A2629BA40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8200" y="2901462"/>
              <a:ext cx="0" cy="11321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615CCC7-11FE-1065-EFBE-645AE1337E95}"/>
                </a:ext>
              </a:extLst>
            </p:cNvPr>
            <p:cNvSpPr txBox="1"/>
            <p:nvPr/>
          </p:nvSpPr>
          <p:spPr>
            <a:xfrm>
              <a:off x="651910" y="4000497"/>
              <a:ext cx="5854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2m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7330AAD-E553-75C0-4117-ABEA6A662234}"/>
              </a:ext>
            </a:extLst>
          </p:cNvPr>
          <p:cNvGrpSpPr/>
          <p:nvPr/>
        </p:nvGrpSpPr>
        <p:grpSpPr>
          <a:xfrm>
            <a:off x="5834746" y="925227"/>
            <a:ext cx="460382" cy="1560700"/>
            <a:chOff x="651910" y="2901462"/>
            <a:chExt cx="460382" cy="1560700"/>
          </a:xfrm>
        </p:grpSpPr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3BE26675-0BE0-083E-5AAC-C35B513B43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8200" y="2901462"/>
              <a:ext cx="0" cy="11321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937D447-8425-34D0-2FDB-124251D72B03}"/>
                </a:ext>
              </a:extLst>
            </p:cNvPr>
            <p:cNvSpPr txBox="1"/>
            <p:nvPr/>
          </p:nvSpPr>
          <p:spPr>
            <a:xfrm>
              <a:off x="651910" y="4000497"/>
              <a:ext cx="4603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5s</a:t>
              </a:r>
            </a:p>
          </p:txBody>
        </p:sp>
      </p:grp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7F7A371-6E09-2943-D0B2-8F483AE17481}"/>
              </a:ext>
            </a:extLst>
          </p:cNvPr>
          <p:cNvCxnSpPr>
            <a:endCxn id="38" idx="2"/>
          </p:cNvCxnSpPr>
          <p:nvPr/>
        </p:nvCxnSpPr>
        <p:spPr>
          <a:xfrm flipH="1" flipV="1">
            <a:off x="6064937" y="2485927"/>
            <a:ext cx="31063" cy="1128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3BBDBE8-E3F9-3F2E-E70A-80CEB8CC67D8}"/>
              </a:ext>
            </a:extLst>
          </p:cNvPr>
          <p:cNvSpPr txBox="1"/>
          <p:nvPr/>
        </p:nvSpPr>
        <p:spPr>
          <a:xfrm>
            <a:off x="6416034" y="3049992"/>
            <a:ext cx="1074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subscribe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EC282C4-A988-8900-EF33-25E167F9765D}"/>
              </a:ext>
            </a:extLst>
          </p:cNvPr>
          <p:cNvSpPr txBox="1"/>
          <p:nvPr/>
        </p:nvSpPr>
        <p:spPr>
          <a:xfrm>
            <a:off x="893348" y="4528457"/>
            <a:ext cx="1053865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next:	 (</a:t>
            </a:r>
            <a:r>
              <a:rPr lang="en-US" sz="4000" b="1" dirty="0" err="1"/>
              <a:t>nextVal</a:t>
            </a:r>
            <a:r>
              <a:rPr lang="en-US" sz="4000" b="1" dirty="0"/>
              <a:t>) =&gt; {// do something with </a:t>
            </a:r>
            <a:r>
              <a:rPr lang="en-US" sz="4000" b="1" dirty="0" err="1"/>
              <a:t>val</a:t>
            </a:r>
            <a:r>
              <a:rPr lang="en-US" sz="4000" b="1" dirty="0"/>
              <a:t>}</a:t>
            </a:r>
          </a:p>
          <a:p>
            <a:r>
              <a:rPr lang="en-US" sz="4000" dirty="0">
                <a:solidFill>
                  <a:srgbClr val="FF0000"/>
                </a:solidFill>
              </a:rPr>
              <a:t>error: 	(error)	=&gt; {// do something with error},</a:t>
            </a:r>
          </a:p>
          <a:p>
            <a:r>
              <a:rPr lang="en-US" sz="4000" b="1" dirty="0"/>
              <a:t>complete: () =&gt;{ do something when finished}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ADC1872-408A-9C76-1772-1771EB448748}"/>
              </a:ext>
            </a:extLst>
          </p:cNvPr>
          <p:cNvSpPr txBox="1"/>
          <p:nvPr/>
        </p:nvSpPr>
        <p:spPr>
          <a:xfrm>
            <a:off x="203104" y="4572415"/>
            <a:ext cx="647934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dirty="0"/>
              <a:t>{</a:t>
            </a:r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9489977-B898-3E9B-BC6A-76FFC1DB3B69}"/>
              </a:ext>
            </a:extLst>
          </p:cNvPr>
          <p:cNvSpPr txBox="1"/>
          <p:nvPr/>
        </p:nvSpPr>
        <p:spPr>
          <a:xfrm rot="10800000">
            <a:off x="11256040" y="4553549"/>
            <a:ext cx="647934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dirty="0"/>
              <a:t>{</a:t>
            </a:r>
            <a:endParaRPr lang="en-US" dirty="0"/>
          </a:p>
        </p:txBody>
      </p:sp>
      <p:sp>
        <p:nvSpPr>
          <p:cNvPr id="2" name="Multiplication Sign 1">
            <a:extLst>
              <a:ext uri="{FF2B5EF4-FFF2-40B4-BE49-F238E27FC236}">
                <a16:creationId xmlns:a16="http://schemas.microsoft.com/office/drawing/2014/main" id="{B8A14B45-8FC3-A4B0-33E1-D6AD89431937}"/>
              </a:ext>
            </a:extLst>
          </p:cNvPr>
          <p:cNvSpPr/>
          <p:nvPr/>
        </p:nvSpPr>
        <p:spPr>
          <a:xfrm>
            <a:off x="6028760" y="-189899"/>
            <a:ext cx="1796994" cy="1768717"/>
          </a:xfrm>
          <a:prstGeom prst="mathMultiply">
            <a:avLst>
              <a:gd name="adj1" fmla="val 7928"/>
            </a:avLst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5700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C13FB-C47F-EB1A-95CE-839E80564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Finalizing Auth Listener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6E938F-D2F4-7D75-052A-7690595BC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205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F3963D-D57E-D1C1-3F20-C2DE94205D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7546"/>
            <a:ext cx="10515600" cy="5849417"/>
          </a:xfrm>
        </p:spPr>
        <p:txBody>
          <a:bodyPr/>
          <a:lstStyle/>
          <a:p>
            <a:r>
              <a:rPr lang="en-US" dirty="0"/>
              <a:t>New Shop page</a:t>
            </a:r>
          </a:p>
          <a:p>
            <a:r>
              <a:rPr lang="en-US" dirty="0"/>
              <a:t>Products context</a:t>
            </a:r>
          </a:p>
          <a:p>
            <a:r>
              <a:rPr lang="en-US" dirty="0"/>
              <a:t>Product card component</a:t>
            </a:r>
          </a:p>
          <a:p>
            <a:r>
              <a:rPr lang="en-US" dirty="0"/>
              <a:t>Cart Icon &amp; Dropdown</a:t>
            </a:r>
          </a:p>
          <a:p>
            <a:r>
              <a:rPr lang="en-US" dirty="0"/>
              <a:t>Toggle Cart Open</a:t>
            </a:r>
          </a:p>
          <a:p>
            <a:r>
              <a:rPr lang="en-US" dirty="0"/>
              <a:t>Add to Cart</a:t>
            </a:r>
          </a:p>
          <a:p>
            <a:r>
              <a:rPr lang="en-US" dirty="0"/>
              <a:t>Cart Item Designs</a:t>
            </a:r>
          </a:p>
          <a:p>
            <a:r>
              <a:rPr lang="en-US" dirty="0"/>
              <a:t>Creating Checkout Page</a:t>
            </a:r>
          </a:p>
          <a:p>
            <a:r>
              <a:rPr lang="en-US" dirty="0"/>
              <a:t>Cart Total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3679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1DC1C-391B-189B-687B-DA484551E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Firebase Database </a:t>
            </a:r>
            <a:r>
              <a:rPr lang="en-US" dirty="0" err="1"/>
              <a:t>NoSql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A1A3EA-0B3F-52F4-4965-641696B7AA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addCollectionAndDocuments</a:t>
            </a:r>
            <a:endParaRPr lang="en-US" dirty="0"/>
          </a:p>
          <a:p>
            <a:r>
              <a:rPr lang="en-US" dirty="0"/>
              <a:t>Using Our </a:t>
            </a:r>
            <a:r>
              <a:rPr lang="en-US" dirty="0" err="1"/>
              <a:t>CategoriesMap</a:t>
            </a:r>
            <a:endParaRPr lang="en-US" dirty="0"/>
          </a:p>
          <a:p>
            <a:r>
              <a:rPr lang="en-US" dirty="0"/>
              <a:t>Category preview Component</a:t>
            </a:r>
          </a:p>
          <a:p>
            <a:r>
              <a:rPr lang="en-US" dirty="0"/>
              <a:t>Nested Routes in Shop</a:t>
            </a:r>
          </a:p>
          <a:p>
            <a:r>
              <a:rPr lang="en-US" dirty="0"/>
              <a:t>Category Page</a:t>
            </a:r>
          </a:p>
          <a:p>
            <a:r>
              <a:rPr lang="en-US" dirty="0"/>
              <a:t>Fixing Clashing Styles</a:t>
            </a:r>
          </a:p>
        </p:txBody>
      </p:sp>
    </p:spTree>
    <p:extLst>
      <p:ext uri="{BB962C8B-B14F-4D97-AF65-F5344CB8AC3E}">
        <p14:creationId xmlns:p14="http://schemas.microsoft.com/office/powerpoint/2010/main" val="42596644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77A47-B2DB-4991-0348-FF0298AC0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13096"/>
          </a:xfrm>
        </p:spPr>
        <p:txBody>
          <a:bodyPr/>
          <a:lstStyle/>
          <a:p>
            <a:r>
              <a:rPr lang="en-US" dirty="0"/>
              <a:t>Intro </a:t>
            </a:r>
            <a:r>
              <a:rPr lang="en-US" dirty="0" err="1"/>
              <a:t>Styledcomponents</a:t>
            </a:r>
            <a:br>
              <a:rPr lang="en-US" dirty="0"/>
            </a:br>
            <a:r>
              <a:rPr lang="en-US" dirty="0"/>
              <a:t>styled Components Button</a:t>
            </a:r>
            <a:br>
              <a:rPr lang="en-US" dirty="0"/>
            </a:br>
            <a:r>
              <a:rPr lang="en-US" dirty="0" err="1"/>
              <a:t>StyledComponent</a:t>
            </a:r>
            <a:r>
              <a:rPr lang="en-US" dirty="0"/>
              <a:t> Cart Dropdown</a:t>
            </a:r>
            <a:br>
              <a:rPr lang="en-US" dirty="0"/>
            </a:br>
            <a:r>
              <a:rPr lang="en-US" dirty="0" err="1"/>
              <a:t>Styledcomponent</a:t>
            </a:r>
            <a:r>
              <a:rPr lang="en-US" dirty="0"/>
              <a:t> Directory Item &amp; Cart Icon</a:t>
            </a:r>
            <a:br>
              <a:rPr lang="en-US" dirty="0"/>
            </a:br>
            <a:r>
              <a:rPr lang="en-US" dirty="0" err="1"/>
              <a:t>StyledComponent</a:t>
            </a:r>
            <a:r>
              <a:rPr lang="en-US" dirty="0"/>
              <a:t> Form Input Component </a:t>
            </a:r>
            <a:br>
              <a:rPr lang="en-US" dirty="0"/>
            </a:br>
            <a:r>
              <a:rPr lang="en-US" dirty="0"/>
              <a:t>Last Touches</a:t>
            </a:r>
          </a:p>
        </p:txBody>
      </p:sp>
    </p:spTree>
    <p:extLst>
      <p:ext uri="{BB962C8B-B14F-4D97-AF65-F5344CB8AC3E}">
        <p14:creationId xmlns:p14="http://schemas.microsoft.com/office/powerpoint/2010/main" val="13016839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30EC5-A6D1-1A20-9284-198CE4446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7955"/>
            <a:ext cx="10515600" cy="1325563"/>
          </a:xfrm>
        </p:spPr>
        <p:txBody>
          <a:bodyPr/>
          <a:lstStyle/>
          <a:p>
            <a:r>
              <a:rPr lang="en-US" dirty="0"/>
              <a:t>Deploying On </a:t>
            </a:r>
            <a:r>
              <a:rPr lang="en-US" dirty="0" err="1"/>
              <a:t>Netilfy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42020F7-E34F-7EE4-91EA-997756948A4D}"/>
              </a:ext>
            </a:extLst>
          </p:cNvPr>
          <p:cNvSpPr/>
          <p:nvPr/>
        </p:nvSpPr>
        <p:spPr>
          <a:xfrm>
            <a:off x="1419367" y="2320119"/>
            <a:ext cx="2388358" cy="19516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Clothing.com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E6FB35-DEBF-76AA-8E58-D86909762706}"/>
              </a:ext>
            </a:extLst>
          </p:cNvPr>
          <p:cNvSpPr/>
          <p:nvPr/>
        </p:nvSpPr>
        <p:spPr>
          <a:xfrm>
            <a:off x="9103056" y="2156345"/>
            <a:ext cx="1669577" cy="339829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Netlify Web Server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91F14BC-72E2-4A99-103C-8E9E29284553}"/>
              </a:ext>
            </a:extLst>
          </p:cNvPr>
          <p:cNvCxnSpPr/>
          <p:nvPr/>
        </p:nvCxnSpPr>
        <p:spPr>
          <a:xfrm>
            <a:off x="4244454" y="2975212"/>
            <a:ext cx="44764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50B66EE-D44F-F62A-997E-DA1A728272F1}"/>
              </a:ext>
            </a:extLst>
          </p:cNvPr>
          <p:cNvSpPr txBox="1"/>
          <p:nvPr/>
        </p:nvSpPr>
        <p:spPr>
          <a:xfrm>
            <a:off x="5063319" y="2156345"/>
            <a:ext cx="3181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Request resource for / endpoint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BD76758-B464-2CC8-E709-077A588C0DB1}"/>
              </a:ext>
            </a:extLst>
          </p:cNvPr>
          <p:cNvCxnSpPr>
            <a:cxnSpLocks/>
          </p:cNvCxnSpPr>
          <p:nvPr/>
        </p:nvCxnSpPr>
        <p:spPr>
          <a:xfrm flipH="1">
            <a:off x="4244454" y="3782905"/>
            <a:ext cx="44764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251662D-4209-670E-2CD2-DAC0BE449B9C}"/>
              </a:ext>
            </a:extLst>
          </p:cNvPr>
          <p:cNvSpPr txBox="1"/>
          <p:nvPr/>
        </p:nvSpPr>
        <p:spPr>
          <a:xfrm>
            <a:off x="4864634" y="4221266"/>
            <a:ext cx="2189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Send back index.html</a:t>
            </a:r>
          </a:p>
        </p:txBody>
      </p:sp>
    </p:spTree>
    <p:extLst>
      <p:ext uri="{BB962C8B-B14F-4D97-AF65-F5344CB8AC3E}">
        <p14:creationId xmlns:p14="http://schemas.microsoft.com/office/powerpoint/2010/main" val="116940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E3C20-624D-B278-6D25-EB061448D6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38629"/>
            <a:ext cx="4154714" cy="5538334"/>
          </a:xfrm>
        </p:spPr>
        <p:txBody>
          <a:bodyPr/>
          <a:lstStyle/>
          <a:p>
            <a:r>
              <a:rPr lang="en-US" dirty="0"/>
              <a:t>Before React ?</a:t>
            </a:r>
          </a:p>
          <a:p>
            <a:r>
              <a:rPr lang="en-US" dirty="0"/>
              <a:t>Why React?</a:t>
            </a:r>
          </a:p>
          <a:p>
            <a:r>
              <a:rPr lang="en-US" dirty="0"/>
              <a:t>Declarative</a:t>
            </a:r>
          </a:p>
          <a:p>
            <a:r>
              <a:rPr lang="en-US" dirty="0"/>
              <a:t>Component Architecture</a:t>
            </a:r>
          </a:p>
          <a:p>
            <a:r>
              <a:rPr lang="en-US" dirty="0"/>
              <a:t>Unidirectional Data Flow</a:t>
            </a:r>
          </a:p>
          <a:p>
            <a:r>
              <a:rPr lang="en-US" dirty="0"/>
              <a:t>UI Layer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EE79BC5-A2B9-903E-33D5-8683345EB170}"/>
              </a:ext>
            </a:extLst>
          </p:cNvPr>
          <p:cNvSpPr txBox="1">
            <a:spLocks/>
          </p:cNvSpPr>
          <p:nvPr/>
        </p:nvSpPr>
        <p:spPr>
          <a:xfrm>
            <a:off x="6934200" y="659833"/>
            <a:ext cx="4154714" cy="55383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Keywords</a:t>
            </a:r>
          </a:p>
          <a:p>
            <a:r>
              <a:rPr lang="en-US" dirty="0"/>
              <a:t>Declarative</a:t>
            </a:r>
          </a:p>
          <a:p>
            <a:r>
              <a:rPr lang="en-US" dirty="0"/>
              <a:t>JSX</a:t>
            </a:r>
          </a:p>
          <a:p>
            <a:r>
              <a:rPr lang="en-US" dirty="0"/>
              <a:t>Components</a:t>
            </a:r>
          </a:p>
          <a:p>
            <a:r>
              <a:rPr lang="en-US" dirty="0"/>
              <a:t>State</a:t>
            </a:r>
          </a:p>
          <a:p>
            <a:r>
              <a:rPr lang="en-US" dirty="0"/>
              <a:t>Props</a:t>
            </a:r>
          </a:p>
          <a:p>
            <a:r>
              <a:rPr lang="en-US" dirty="0" err="1"/>
              <a:t>VirtualDOM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465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63B04-E717-F8BD-0066-8B132B833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Job of a React Developer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99E2F-24AC-ACD5-5EFC-BA2D4FCD7E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Decide on Components</a:t>
            </a:r>
          </a:p>
          <a:p>
            <a:pPr marL="514350" indent="-514350">
              <a:buAutoNum type="arabicPeriod"/>
            </a:pPr>
            <a:r>
              <a:rPr lang="en-US" dirty="0"/>
              <a:t>Decide the State and where it lives</a:t>
            </a:r>
          </a:p>
          <a:p>
            <a:pPr marL="514350" indent="-514350">
              <a:buAutoNum type="arabicPeriod"/>
            </a:pPr>
            <a:r>
              <a:rPr lang="en-US" dirty="0"/>
              <a:t>What changes when state changes</a:t>
            </a:r>
          </a:p>
        </p:txBody>
      </p:sp>
    </p:spTree>
    <p:extLst>
      <p:ext uri="{BB962C8B-B14F-4D97-AF65-F5344CB8AC3E}">
        <p14:creationId xmlns:p14="http://schemas.microsoft.com/office/powerpoint/2010/main" val="2663301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FB75F-4F2F-AE06-2977-A3551A377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Basic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07D83-3DE7-347C-826E-05DC189D1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 fontScale="47500" lnSpcReduction="20000"/>
          </a:bodyPr>
          <a:lstStyle/>
          <a:p>
            <a:r>
              <a:rPr lang="en-US" dirty="0"/>
              <a:t>Overview</a:t>
            </a:r>
          </a:p>
          <a:p>
            <a:r>
              <a:rPr lang="en-US" dirty="0"/>
              <a:t>Environment Setup for Yarn</a:t>
            </a:r>
          </a:p>
          <a:p>
            <a:r>
              <a:rPr lang="en-US" dirty="0"/>
              <a:t>Create React App NPX</a:t>
            </a:r>
          </a:p>
          <a:p>
            <a:r>
              <a:rPr lang="en-US" dirty="0"/>
              <a:t>Classes vs Hooks</a:t>
            </a:r>
          </a:p>
          <a:p>
            <a:r>
              <a:rPr lang="en-US" dirty="0"/>
              <a:t>Component State</a:t>
            </a:r>
          </a:p>
          <a:p>
            <a:r>
              <a:rPr lang="en-US" dirty="0" err="1"/>
              <a:t>SetState</a:t>
            </a:r>
            <a:endParaRPr lang="en-US" dirty="0"/>
          </a:p>
          <a:p>
            <a:r>
              <a:rPr lang="en-US" dirty="0"/>
              <a:t>Secondary Callback</a:t>
            </a:r>
          </a:p>
          <a:p>
            <a:r>
              <a:rPr lang="en-US" dirty="0"/>
              <a:t>Mapping Arrays to Elements</a:t>
            </a:r>
          </a:p>
          <a:p>
            <a:r>
              <a:rPr lang="en-US" dirty="0"/>
              <a:t>Keys to Mapping	</a:t>
            </a:r>
          </a:p>
          <a:p>
            <a:r>
              <a:rPr lang="en-US" dirty="0"/>
              <a:t>Lifecycle Method </a:t>
            </a:r>
            <a:r>
              <a:rPr lang="en-US" dirty="0" err="1"/>
              <a:t>componentDidMount</a:t>
            </a:r>
            <a:endParaRPr lang="en-US" dirty="0"/>
          </a:p>
          <a:p>
            <a:r>
              <a:rPr lang="en-US" dirty="0"/>
              <a:t>Renders &amp; </a:t>
            </a:r>
            <a:r>
              <a:rPr lang="en-US" dirty="0" err="1"/>
              <a:t>Rerenders</a:t>
            </a:r>
            <a:endParaRPr lang="en-US" dirty="0"/>
          </a:p>
          <a:p>
            <a:r>
              <a:rPr lang="en-US" dirty="0"/>
              <a:t>Input Search Box component</a:t>
            </a:r>
          </a:p>
          <a:p>
            <a:r>
              <a:rPr lang="en-US" dirty="0"/>
              <a:t>Searching &amp; </a:t>
            </a:r>
            <a:r>
              <a:rPr lang="en-US" dirty="0" err="1"/>
              <a:t>Flitering</a:t>
            </a:r>
            <a:endParaRPr lang="en-US" dirty="0"/>
          </a:p>
          <a:p>
            <a:r>
              <a:rPr lang="en-US" dirty="0"/>
              <a:t>Storing Original Data</a:t>
            </a:r>
          </a:p>
          <a:p>
            <a:r>
              <a:rPr lang="en-US" dirty="0"/>
              <a:t>Optimizations</a:t>
            </a:r>
          </a:p>
          <a:p>
            <a:r>
              <a:rPr lang="en-US" dirty="0"/>
              <a:t>Understanding Components</a:t>
            </a:r>
          </a:p>
          <a:p>
            <a:r>
              <a:rPr lang="en-US" dirty="0"/>
              <a:t>Component Props</a:t>
            </a:r>
          </a:p>
          <a:p>
            <a:r>
              <a:rPr lang="en-US" dirty="0"/>
              <a:t>Rendering and Rerendering</a:t>
            </a:r>
          </a:p>
          <a:p>
            <a:r>
              <a:rPr lang="en-US" dirty="0" err="1"/>
              <a:t>SearchBox</a:t>
            </a:r>
            <a:r>
              <a:rPr lang="en-US" dirty="0"/>
              <a:t> Component</a:t>
            </a:r>
          </a:p>
          <a:p>
            <a:r>
              <a:rPr lang="en-US" dirty="0"/>
              <a:t>CSS in React</a:t>
            </a:r>
          </a:p>
          <a:p>
            <a:r>
              <a:rPr lang="en-US" dirty="0" err="1"/>
              <a:t>Cardlist</a:t>
            </a:r>
            <a:r>
              <a:rPr lang="en-US" dirty="0"/>
              <a:t> component</a:t>
            </a:r>
          </a:p>
          <a:p>
            <a:r>
              <a:rPr lang="en-US" dirty="0"/>
              <a:t>Finishing touches</a:t>
            </a:r>
          </a:p>
          <a:p>
            <a:r>
              <a:rPr lang="en-US" dirty="0"/>
              <a:t>Class Component Lifecycle Methods Breakdown</a:t>
            </a:r>
          </a:p>
          <a:p>
            <a:r>
              <a:rPr lang="en-US" dirty="0"/>
              <a:t>Functional Component intro</a:t>
            </a:r>
          </a:p>
          <a:p>
            <a:r>
              <a:rPr lang="en-US" dirty="0"/>
              <a:t>Pure &amp; Impure functions</a:t>
            </a:r>
          </a:p>
          <a:p>
            <a:r>
              <a:rPr lang="en-US" dirty="0"/>
              <a:t>Hooks </a:t>
            </a:r>
            <a:r>
              <a:rPr lang="en-US" dirty="0" err="1"/>
              <a:t>useState</a:t>
            </a:r>
            <a:endParaRPr lang="en-US" dirty="0"/>
          </a:p>
          <a:p>
            <a:r>
              <a:rPr lang="en-US" dirty="0"/>
              <a:t>Functional component Rerendering</a:t>
            </a:r>
          </a:p>
          <a:p>
            <a:r>
              <a:rPr lang="en-US" dirty="0"/>
              <a:t>Infinite Rerendering</a:t>
            </a:r>
          </a:p>
          <a:p>
            <a:r>
              <a:rPr lang="en-US" dirty="0"/>
              <a:t>Hooks </a:t>
            </a:r>
            <a:r>
              <a:rPr lang="en-US" dirty="0" err="1"/>
              <a:t>useEffect</a:t>
            </a:r>
            <a:endParaRPr lang="en-US" dirty="0"/>
          </a:p>
          <a:p>
            <a:r>
              <a:rPr lang="en-US" dirty="0"/>
              <a:t>Remaining Components</a:t>
            </a:r>
          </a:p>
          <a:p>
            <a:r>
              <a:rPr lang="en-US" dirty="0"/>
              <a:t>Migrating project to REACTDOMv18</a:t>
            </a:r>
          </a:p>
          <a:p>
            <a:r>
              <a:rPr lang="en-US" dirty="0" err="1"/>
              <a:t>StrictMode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486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DC4D8-87FC-AB51-521A-A8E34318F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Capstone -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7ABBAC-C3F6-F46E-0157-28AC94A0DB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en-US" dirty="0"/>
              <a:t>Project Setup</a:t>
            </a:r>
          </a:p>
          <a:p>
            <a:r>
              <a:rPr lang="en-US" dirty="0"/>
              <a:t>Setting Up Our Categories</a:t>
            </a:r>
          </a:p>
          <a:p>
            <a:r>
              <a:rPr lang="en-US" dirty="0"/>
              <a:t>Adding Sass</a:t>
            </a:r>
          </a:p>
          <a:p>
            <a:r>
              <a:rPr lang="en-US" dirty="0"/>
              <a:t>Category Item Component</a:t>
            </a:r>
          </a:p>
          <a:p>
            <a:r>
              <a:rPr lang="en-US" dirty="0"/>
              <a:t>Directory Component</a:t>
            </a:r>
          </a:p>
          <a:p>
            <a:r>
              <a:rPr lang="en-US" dirty="0"/>
              <a:t>Adding Fonts</a:t>
            </a:r>
          </a:p>
          <a:p>
            <a:r>
              <a:rPr lang="en-US" dirty="0"/>
              <a:t>Routing</a:t>
            </a:r>
          </a:p>
          <a:p>
            <a:r>
              <a:rPr lang="en-US" dirty="0"/>
              <a:t>Sub-route</a:t>
            </a:r>
          </a:p>
          <a:p>
            <a:r>
              <a:rPr lang="en-US" dirty="0"/>
              <a:t>Setting Up Our Homepage</a:t>
            </a:r>
          </a:p>
          <a:p>
            <a:r>
              <a:rPr lang="en-US" dirty="0"/>
              <a:t>React Router Outlet</a:t>
            </a:r>
          </a:p>
          <a:p>
            <a:r>
              <a:rPr lang="en-US" dirty="0"/>
              <a:t>Navigation Bar Component</a:t>
            </a:r>
          </a:p>
          <a:p>
            <a:r>
              <a:rPr lang="en-US" dirty="0"/>
              <a:t>React Router Link</a:t>
            </a:r>
          </a:p>
          <a:p>
            <a:r>
              <a:rPr lang="en-US" dirty="0"/>
              <a:t>Styling for Navigation Logo</a:t>
            </a:r>
          </a:p>
          <a:p>
            <a:r>
              <a:rPr lang="en-US" dirty="0"/>
              <a:t>Setting Up Firebase</a:t>
            </a:r>
          </a:p>
        </p:txBody>
      </p:sp>
    </p:spTree>
    <p:extLst>
      <p:ext uri="{BB962C8B-B14F-4D97-AF65-F5344CB8AC3E}">
        <p14:creationId xmlns:p14="http://schemas.microsoft.com/office/powerpoint/2010/main" val="33082661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FF126B4-BB35-7426-B23D-46D3DE257BF7}"/>
              </a:ext>
            </a:extLst>
          </p:cNvPr>
          <p:cNvSpPr txBox="1"/>
          <p:nvPr/>
        </p:nvSpPr>
        <p:spPr>
          <a:xfrm>
            <a:off x="478971" y="275771"/>
            <a:ext cx="2078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Authentication Flow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123926-8DC5-BC12-9658-A7222247CA3F}"/>
              </a:ext>
            </a:extLst>
          </p:cNvPr>
          <p:cNvSpPr txBox="1"/>
          <p:nvPr/>
        </p:nvSpPr>
        <p:spPr>
          <a:xfrm>
            <a:off x="1190171" y="2380343"/>
            <a:ext cx="981165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C – Create </a:t>
            </a:r>
          </a:p>
          <a:p>
            <a:r>
              <a:rPr lang="en-US" sz="4000" dirty="0"/>
              <a:t>R – Read </a:t>
            </a:r>
          </a:p>
          <a:p>
            <a:r>
              <a:rPr lang="en-US" sz="4000" dirty="0"/>
              <a:t>U – Update </a:t>
            </a:r>
          </a:p>
          <a:p>
            <a:r>
              <a:rPr lang="en-US" sz="4000" dirty="0"/>
              <a:t>D – Delete </a:t>
            </a:r>
          </a:p>
        </p:txBody>
      </p:sp>
    </p:spTree>
    <p:extLst>
      <p:ext uri="{BB962C8B-B14F-4D97-AF65-F5344CB8AC3E}">
        <p14:creationId xmlns:p14="http://schemas.microsoft.com/office/powerpoint/2010/main" val="39294910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Diagonal Corners Rounded 3">
            <a:extLst>
              <a:ext uri="{FF2B5EF4-FFF2-40B4-BE49-F238E27FC236}">
                <a16:creationId xmlns:a16="http://schemas.microsoft.com/office/drawing/2014/main" id="{8EF0B082-E97C-ABBF-298A-A43AB32573CA}"/>
              </a:ext>
            </a:extLst>
          </p:cNvPr>
          <p:cNvSpPr/>
          <p:nvPr/>
        </p:nvSpPr>
        <p:spPr>
          <a:xfrm>
            <a:off x="9390743" y="1407886"/>
            <a:ext cx="2061028" cy="2743200"/>
          </a:xfrm>
          <a:prstGeom prst="round2Diag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Firebase</a:t>
            </a:r>
          </a:p>
        </p:txBody>
      </p:sp>
      <p:sp>
        <p:nvSpPr>
          <p:cNvPr id="5" name="Chord 4">
            <a:extLst>
              <a:ext uri="{FF2B5EF4-FFF2-40B4-BE49-F238E27FC236}">
                <a16:creationId xmlns:a16="http://schemas.microsoft.com/office/drawing/2014/main" id="{AAF1DF0F-C4E4-B541-DB37-9551360DC078}"/>
              </a:ext>
            </a:extLst>
          </p:cNvPr>
          <p:cNvSpPr/>
          <p:nvPr/>
        </p:nvSpPr>
        <p:spPr>
          <a:xfrm>
            <a:off x="595086" y="1262743"/>
            <a:ext cx="2699657" cy="2046514"/>
          </a:xfrm>
          <a:prstGeom prst="chor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Clothing App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5B2D674-CEFB-4F62-55FB-C081DEA2ECF7}"/>
              </a:ext>
            </a:extLst>
          </p:cNvPr>
          <p:cNvCxnSpPr/>
          <p:nvPr/>
        </p:nvCxnSpPr>
        <p:spPr>
          <a:xfrm>
            <a:off x="2699657" y="1857829"/>
            <a:ext cx="6066972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199E5EC-1C58-77FA-B462-10810E0D6747}"/>
              </a:ext>
            </a:extLst>
          </p:cNvPr>
          <p:cNvCxnSpPr>
            <a:cxnSpLocks/>
          </p:cNvCxnSpPr>
          <p:nvPr/>
        </p:nvCxnSpPr>
        <p:spPr>
          <a:xfrm flipH="1">
            <a:off x="2852057" y="2772229"/>
            <a:ext cx="5711372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2C62800-B634-E9BB-1674-57CB71BBE2BD}"/>
              </a:ext>
            </a:extLst>
          </p:cNvPr>
          <p:cNvSpPr txBox="1"/>
          <p:nvPr/>
        </p:nvSpPr>
        <p:spPr>
          <a:xfrm>
            <a:off x="4586513" y="2772229"/>
            <a:ext cx="19000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Return data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4A5CB6B-D6C0-B0E5-DCD7-18C56DE967AA}"/>
              </a:ext>
            </a:extLst>
          </p:cNvPr>
          <p:cNvSpPr txBox="1"/>
          <p:nvPr/>
        </p:nvSpPr>
        <p:spPr>
          <a:xfrm>
            <a:off x="4586513" y="1262743"/>
            <a:ext cx="17043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Fetch data</a:t>
            </a:r>
          </a:p>
        </p:txBody>
      </p:sp>
    </p:spTree>
    <p:extLst>
      <p:ext uri="{BB962C8B-B14F-4D97-AF65-F5344CB8AC3E}">
        <p14:creationId xmlns:p14="http://schemas.microsoft.com/office/powerpoint/2010/main" val="32888313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Diagonal Corners Rounded 3">
            <a:extLst>
              <a:ext uri="{FF2B5EF4-FFF2-40B4-BE49-F238E27FC236}">
                <a16:creationId xmlns:a16="http://schemas.microsoft.com/office/drawing/2014/main" id="{8EF0B082-E97C-ABBF-298A-A43AB32573CA}"/>
              </a:ext>
            </a:extLst>
          </p:cNvPr>
          <p:cNvSpPr/>
          <p:nvPr/>
        </p:nvSpPr>
        <p:spPr>
          <a:xfrm>
            <a:off x="9042399" y="152753"/>
            <a:ext cx="2061028" cy="2743200"/>
          </a:xfrm>
          <a:prstGeom prst="round2Diag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Firebase</a:t>
            </a:r>
          </a:p>
        </p:txBody>
      </p:sp>
      <p:sp>
        <p:nvSpPr>
          <p:cNvPr id="5" name="Chord 4">
            <a:extLst>
              <a:ext uri="{FF2B5EF4-FFF2-40B4-BE49-F238E27FC236}">
                <a16:creationId xmlns:a16="http://schemas.microsoft.com/office/drawing/2014/main" id="{AAF1DF0F-C4E4-B541-DB37-9551360DC078}"/>
              </a:ext>
            </a:extLst>
          </p:cNvPr>
          <p:cNvSpPr/>
          <p:nvPr/>
        </p:nvSpPr>
        <p:spPr>
          <a:xfrm>
            <a:off x="986971" y="2101333"/>
            <a:ext cx="2699657" cy="2046514"/>
          </a:xfrm>
          <a:prstGeom prst="chor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Clothing App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C6EC623-F47F-0CCE-A457-0CA5F47EC9AF}"/>
              </a:ext>
            </a:extLst>
          </p:cNvPr>
          <p:cNvSpPr txBox="1"/>
          <p:nvPr/>
        </p:nvSpPr>
        <p:spPr>
          <a:xfrm>
            <a:off x="1498726" y="4249839"/>
            <a:ext cx="1284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Auth_token</a:t>
            </a:r>
            <a:endParaRPr lang="en-US" dirty="0"/>
          </a:p>
        </p:txBody>
      </p:sp>
      <p:sp>
        <p:nvSpPr>
          <p:cNvPr id="3" name="Cloud 2">
            <a:extLst>
              <a:ext uri="{FF2B5EF4-FFF2-40B4-BE49-F238E27FC236}">
                <a16:creationId xmlns:a16="http://schemas.microsoft.com/office/drawing/2014/main" id="{C752B468-B429-5D17-CFCF-D08333FA2B16}"/>
              </a:ext>
            </a:extLst>
          </p:cNvPr>
          <p:cNvSpPr/>
          <p:nvPr/>
        </p:nvSpPr>
        <p:spPr>
          <a:xfrm>
            <a:off x="8215085" y="4619171"/>
            <a:ext cx="3715657" cy="1661886"/>
          </a:xfrm>
          <a:prstGeom prst="clou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Google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865665A-1A1B-9773-2E77-76BC8FEAB0EB}"/>
              </a:ext>
            </a:extLst>
          </p:cNvPr>
          <p:cNvCxnSpPr/>
          <p:nvPr/>
        </p:nvCxnSpPr>
        <p:spPr>
          <a:xfrm flipH="1" flipV="1">
            <a:off x="3294743" y="3733410"/>
            <a:ext cx="4441371" cy="2144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845BEEF-29FC-BAD9-D828-ABA4611D85C7}"/>
              </a:ext>
            </a:extLst>
          </p:cNvPr>
          <p:cNvSpPr txBox="1"/>
          <p:nvPr/>
        </p:nvSpPr>
        <p:spPr>
          <a:xfrm>
            <a:off x="5167086" y="4252686"/>
            <a:ext cx="1485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Respond back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F43554D-89D6-9AA5-3E52-399B9461F1EC}"/>
              </a:ext>
            </a:extLst>
          </p:cNvPr>
          <p:cNvCxnSpPr/>
          <p:nvPr/>
        </p:nvCxnSpPr>
        <p:spPr>
          <a:xfrm flipV="1">
            <a:off x="3294743" y="1770743"/>
            <a:ext cx="4920342" cy="1538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09ACF24-EE6B-2104-B962-35968E2E3CCF}"/>
              </a:ext>
            </a:extLst>
          </p:cNvPr>
          <p:cNvSpPr txBox="1"/>
          <p:nvPr/>
        </p:nvSpPr>
        <p:spPr>
          <a:xfrm>
            <a:off x="4252686" y="2177143"/>
            <a:ext cx="1232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Send token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6C04C12-6E4B-AFF1-8A29-8A3B3E71B306}"/>
              </a:ext>
            </a:extLst>
          </p:cNvPr>
          <p:cNvSpPr txBox="1"/>
          <p:nvPr/>
        </p:nvSpPr>
        <p:spPr>
          <a:xfrm>
            <a:off x="9317917" y="2994746"/>
            <a:ext cx="1284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Auth_token</a:t>
            </a:r>
            <a:endParaRPr lang="en-US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E615CF2-705D-B0ED-1267-CF0F2E3BB610}"/>
              </a:ext>
            </a:extLst>
          </p:cNvPr>
          <p:cNvCxnSpPr/>
          <p:nvPr/>
        </p:nvCxnSpPr>
        <p:spPr>
          <a:xfrm>
            <a:off x="8534400" y="2895953"/>
            <a:ext cx="928914" cy="1541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696925C-1B05-FC91-67C9-65CC30EC9C55}"/>
              </a:ext>
            </a:extLst>
          </p:cNvPr>
          <p:cNvSpPr txBox="1"/>
          <p:nvPr/>
        </p:nvSpPr>
        <p:spPr>
          <a:xfrm>
            <a:off x="8215085" y="4020457"/>
            <a:ext cx="1312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Verify token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FBDD4A0-0B07-B05E-C95E-123FA0F5F281}"/>
              </a:ext>
            </a:extLst>
          </p:cNvPr>
          <p:cNvCxnSpPr/>
          <p:nvPr/>
        </p:nvCxnSpPr>
        <p:spPr>
          <a:xfrm flipH="1" flipV="1">
            <a:off x="11103427" y="2994746"/>
            <a:ext cx="377373" cy="1395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4876FE4-BCC5-73BD-83CC-A12B22898AF3}"/>
              </a:ext>
            </a:extLst>
          </p:cNvPr>
          <p:cNvSpPr txBox="1"/>
          <p:nvPr/>
        </p:nvSpPr>
        <p:spPr>
          <a:xfrm>
            <a:off x="10421257" y="3875314"/>
            <a:ext cx="1521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Confirm token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E9FC7EE-8D01-6060-C0EA-FF70B1218734}"/>
              </a:ext>
            </a:extLst>
          </p:cNvPr>
          <p:cNvCxnSpPr/>
          <p:nvPr/>
        </p:nvCxnSpPr>
        <p:spPr>
          <a:xfrm flipH="1">
            <a:off x="2815771" y="449943"/>
            <a:ext cx="6055519" cy="1596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C53FD28-A116-8E59-CEEE-5A1CA59298EC}"/>
              </a:ext>
            </a:extLst>
          </p:cNvPr>
          <p:cNvSpPr txBox="1"/>
          <p:nvPr/>
        </p:nvSpPr>
        <p:spPr>
          <a:xfrm>
            <a:off x="3889829" y="1045029"/>
            <a:ext cx="1726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Return response</a:t>
            </a:r>
          </a:p>
        </p:txBody>
      </p:sp>
    </p:spTree>
    <p:extLst>
      <p:ext uri="{BB962C8B-B14F-4D97-AF65-F5344CB8AC3E}">
        <p14:creationId xmlns:p14="http://schemas.microsoft.com/office/powerpoint/2010/main" val="40095481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3277</TotalTime>
  <Words>681</Words>
  <Application>Microsoft Office PowerPoint</Application>
  <PresentationFormat>Widescreen</PresentationFormat>
  <Paragraphs>243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 Theme</vt:lpstr>
      <vt:lpstr>Interview Guide  point</vt:lpstr>
      <vt:lpstr>React Basics React Router Context API Hooks Firebase payments – stripe css in jS Performance PWA Redux Redux-Saga Testing</vt:lpstr>
      <vt:lpstr>PowerPoint Presentation</vt:lpstr>
      <vt:lpstr>The Job of a React Developer</vt:lpstr>
      <vt:lpstr>React Basic</vt:lpstr>
      <vt:lpstr>Capstone - Project</vt:lpstr>
      <vt:lpstr>PowerPoint Presentation</vt:lpstr>
      <vt:lpstr>PowerPoint Presentation</vt:lpstr>
      <vt:lpstr>PowerPoint Presentation</vt:lpstr>
      <vt:lpstr>PowerPoint Presentation</vt:lpstr>
      <vt:lpstr>Context</vt:lpstr>
      <vt:lpstr>Context</vt:lpstr>
      <vt:lpstr>Context</vt:lpstr>
      <vt:lpstr>Context</vt:lpstr>
      <vt:lpstr>PowerPoint Presentation</vt:lpstr>
      <vt:lpstr>Observer onAuthStateChange</vt:lpstr>
      <vt:lpstr>Stream Click Stream</vt:lpstr>
      <vt:lpstr>PowerPoint Presentation</vt:lpstr>
      <vt:lpstr>PowerPoint Presentation</vt:lpstr>
      <vt:lpstr>PowerPoint Presentation</vt:lpstr>
      <vt:lpstr>PowerPoint Presentation</vt:lpstr>
      <vt:lpstr>Finalizing Auth Listener</vt:lpstr>
      <vt:lpstr>PowerPoint Presentation</vt:lpstr>
      <vt:lpstr>Firebase Database NoSql</vt:lpstr>
      <vt:lpstr>Intro Styledcomponents styled Components Button StyledComponent Cart Dropdown Styledcomponent Directory Item &amp; Cart Icon StyledComponent Form Input Component  Last Touches</vt:lpstr>
      <vt:lpstr>Deploying On Netilfy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 Basics React Router Context API Hooks Firebase payments – stripe css in jS Performance PWA Redux Redux-Saga Testing</dc:title>
  <dc:creator>Piyush Chaturvedi</dc:creator>
  <cp:lastModifiedBy>Piyush Chaturvedi</cp:lastModifiedBy>
  <cp:revision>21</cp:revision>
  <dcterms:created xsi:type="dcterms:W3CDTF">2023-09-08T12:08:45Z</dcterms:created>
  <dcterms:modified xsi:type="dcterms:W3CDTF">2023-10-13T12:35:12Z</dcterms:modified>
</cp:coreProperties>
</file>