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C62B-E99E-80AF-C3DE-DAD4C9586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648F8-3B88-B39A-C044-A14CB6C32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AC47A-8625-1F9F-7F69-2631E891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63A8A-4163-C416-0DB6-A2132FCE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F9486-0E5C-89DB-C2BC-16F46ED3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2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317B-DA92-131E-99FD-F0011A56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6DC49-0388-8E32-7458-72E4856BE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F44E-F8FC-7B9F-7C0E-7000FAD8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DA77D-217B-7A10-8945-98F897C5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DBD92-2A59-6036-FA35-BFB46E36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F39507-44EF-1202-1328-67B1FF291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91521-C933-5FD5-6B06-D0B32A392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0F3C8-A659-DD3C-4100-852D8EA7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D4647-A49F-938B-B281-79FC8767F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A122D-F625-3F68-DAD7-6136CB9E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4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9250-54C3-A9F1-F894-FF71C2BA7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9F53C-DC3B-6C49-BDAA-BA0D62AB8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E13B5-CAD3-13CA-7AD9-352DE86C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49B18-8453-EC1E-9472-F87294FA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D4EFA-F52B-2251-F3EE-479F30C2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1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4AA8-E1F3-A5E6-27C2-5003A9EA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30F7F-EDAD-48E0-4723-566B3A392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17D39-774E-5579-77A9-6DC5EFB5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38FDB-76D9-9B7E-2194-EAB230AE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1B623-8BA0-D6EC-81BD-4EFB3F3F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4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4310-E5F4-C41F-866D-D4EA2769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4A5EB-5C0D-5AFC-705F-6EEE1D4AF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646E9-E126-6417-F36C-951C5C36C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1984E-B8CD-7D58-AAC8-5B05A9A2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4D77B-7B66-32A0-6D95-DF5FE137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D00CC-337E-E808-8C3D-3F808D04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6FCF-B060-CEFC-CECE-8DDF40B5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24D4B-69DD-8F09-DFC3-9F8E06FE4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4591A-B307-A768-ADCD-6A5C8B690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D1BEFE-1D3D-B397-D625-EF709FB1E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142B1-C557-E485-F2EB-CCC65DA42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898846-C43B-2294-CEFF-135E8071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92AA4-EF0A-980D-1511-364380912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08F06F-42F7-B697-F0CF-07724F60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0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6441-152E-16B5-9962-4D6330BB8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F0EEA-A038-7B0A-7C1F-17ADDF2F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F3E16-C51C-1108-644F-447778F20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2326A-235D-EFF9-D48A-9FEDB8FF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1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2C801-E474-F6E4-842C-246C7805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E3AF0B-B761-EDC9-9121-7F698E4D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EF24D-CE6C-0935-3B60-D7119681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6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942C-087D-CEC0-EF53-05AD7F84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2CBF0-5E30-098A-509C-00AF10C04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11A4E-6123-0E59-CF24-1A33311AC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3E32B-D37F-B69D-7A6A-D4BB60DE3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F794B-27B8-A076-CF01-62CB5142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496F-ABBB-5E8D-76E8-61520E20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5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4C95-3F71-C491-EEEB-CBB21C7B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C33B37-3C52-1542-5B83-0D2205DED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FD828-AD0E-89D5-3491-7E2A39430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5C38D-ABDD-9ED0-2E2B-EEAA8876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AD3C0-7283-7E30-327F-F2CFD7A6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A9C10-6015-033F-1455-37E11916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7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372AB-D067-E181-F98A-5FE51D689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95072-F175-8A17-8DE8-02189AF33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2A34C-3235-F966-1DBD-33CD99AE3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86694-C861-44A8-AB30-CAA32AC2D8F5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A7EC4-6BB0-83E7-4575-29123BE32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23954-5322-E57E-D6CA-D00D5EE8E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08F0-743C-8E43-D754-509E132DC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Reactjs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41EBF-F8D8-34E0-3C71-1C864547F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8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31609-694C-61CE-1BBE-4DA9BC3BC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069"/>
            <a:ext cx="10515600" cy="5985894"/>
          </a:xfrm>
        </p:spPr>
        <p:txBody>
          <a:bodyPr/>
          <a:lstStyle/>
          <a:p>
            <a:r>
              <a:rPr lang="en-US" dirty="0"/>
              <a:t>Building a First Custom Component</a:t>
            </a:r>
          </a:p>
          <a:p>
            <a:r>
              <a:rPr lang="en-US" dirty="0"/>
              <a:t>Writing More Complex JSX code</a:t>
            </a:r>
          </a:p>
          <a:p>
            <a:r>
              <a:rPr lang="en-US" dirty="0"/>
              <a:t>Adding Basic CSS Styling</a:t>
            </a:r>
          </a:p>
          <a:p>
            <a:r>
              <a:rPr lang="en-US" dirty="0"/>
              <a:t>Outputting Dynamic Data &amp; Working with Expressions in JSX</a:t>
            </a:r>
          </a:p>
          <a:p>
            <a:r>
              <a:rPr lang="en-US" dirty="0"/>
              <a:t>Passing Data vis props</a:t>
            </a:r>
          </a:p>
          <a:p>
            <a:r>
              <a:rPr lang="en-US" dirty="0"/>
              <a:t>Adding normal JavaScript Logic to Components</a:t>
            </a:r>
          </a:p>
          <a:p>
            <a:r>
              <a:rPr lang="en-US" dirty="0"/>
              <a:t>Splitting Components into Multiple Components</a:t>
            </a:r>
          </a:p>
          <a:p>
            <a:r>
              <a:rPr lang="en-US" dirty="0"/>
              <a:t>The Concept of Composition (children props)</a:t>
            </a:r>
          </a:p>
        </p:txBody>
      </p:sp>
    </p:spTree>
    <p:extLst>
      <p:ext uri="{BB962C8B-B14F-4D97-AF65-F5344CB8AC3E}">
        <p14:creationId xmlns:p14="http://schemas.microsoft.com/office/powerpoint/2010/main" val="200432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91A6-BB16-3FFA-0861-E3B45E88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Components?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95D50-88B2-2830-2349-EEBE1C022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Reusability – don’t repeat yourself</a:t>
            </a:r>
          </a:p>
          <a:p>
            <a:r>
              <a:rPr lang="en-US" dirty="0"/>
              <a:t>Separation of Concerns – Don’t do too many things in one and the same place (function)</a:t>
            </a:r>
          </a:p>
        </p:txBody>
      </p:sp>
    </p:spTree>
    <p:extLst>
      <p:ext uri="{BB962C8B-B14F-4D97-AF65-F5344CB8AC3E}">
        <p14:creationId xmlns:p14="http://schemas.microsoft.com/office/powerpoint/2010/main" val="429440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91466-9D2D-54E4-C3FD-12CB0DF9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Core Syntax &amp; JSX</a:t>
            </a:r>
          </a:p>
          <a:p>
            <a:r>
              <a:rPr lang="en-US" dirty="0"/>
              <a:t>Working with Components</a:t>
            </a:r>
          </a:p>
          <a:p>
            <a:r>
              <a:rPr lang="en-US" dirty="0"/>
              <a:t>Working with Data</a:t>
            </a:r>
          </a:p>
          <a:p>
            <a:r>
              <a:rPr lang="en-US" dirty="0"/>
              <a:t>A closer look at JSX</a:t>
            </a:r>
          </a:p>
          <a:p>
            <a:r>
              <a:rPr lang="en-US" dirty="0"/>
              <a:t>Organizing component files</a:t>
            </a:r>
          </a:p>
          <a:p>
            <a:r>
              <a:rPr lang="en-US" dirty="0"/>
              <a:t>An alternative Function Syntax</a:t>
            </a:r>
          </a:p>
        </p:txBody>
      </p:sp>
    </p:spTree>
    <p:extLst>
      <p:ext uri="{BB962C8B-B14F-4D97-AF65-F5344CB8AC3E}">
        <p14:creationId xmlns:p14="http://schemas.microsoft.com/office/powerpoint/2010/main" val="216665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E0931-654D-5432-BD2F-E1984FD34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Handling Events</a:t>
            </a:r>
          </a:p>
          <a:p>
            <a:pPr marL="0" indent="0">
              <a:buNone/>
            </a:pPr>
            <a:r>
              <a:rPr lang="en-US" dirty="0"/>
              <a:t>Updating the UI &amp; Working with “State”</a:t>
            </a:r>
          </a:p>
          <a:p>
            <a:pPr marL="0" indent="0">
              <a:buNone/>
            </a:pPr>
            <a:r>
              <a:rPr lang="en-US" dirty="0"/>
              <a:t>A closer look at Components &amp; State</a:t>
            </a:r>
          </a:p>
        </p:txBody>
      </p:sp>
    </p:spTree>
    <p:extLst>
      <p:ext uri="{BB962C8B-B14F-4D97-AF65-F5344CB8AC3E}">
        <p14:creationId xmlns:p14="http://schemas.microsoft.com/office/powerpoint/2010/main" val="3989314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B546-35B4-D71F-1AEE-F79AC426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C003A-E513-FC28-B495-4DA1B362C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Listening to Events &amp; Working with Event Handlers</a:t>
            </a:r>
          </a:p>
          <a:p>
            <a:r>
              <a:rPr lang="en-US" dirty="0"/>
              <a:t>Working with State</a:t>
            </a:r>
          </a:p>
          <a:p>
            <a:r>
              <a:rPr lang="en-US" dirty="0"/>
              <a:t>Adding Form Inputs</a:t>
            </a:r>
          </a:p>
          <a:p>
            <a:r>
              <a:rPr lang="en-US" dirty="0"/>
              <a:t>Listening to User Input</a:t>
            </a:r>
          </a:p>
          <a:p>
            <a:r>
              <a:rPr lang="en-US" dirty="0"/>
              <a:t>Working with Multiple States</a:t>
            </a:r>
          </a:p>
          <a:p>
            <a:r>
              <a:rPr lang="en-US" dirty="0"/>
              <a:t>Using One State Instead (And What’s Better)</a:t>
            </a:r>
          </a:p>
          <a:p>
            <a:r>
              <a:rPr lang="en-US" dirty="0"/>
              <a:t>Updating State That Depends on the previous state</a:t>
            </a:r>
          </a:p>
          <a:p>
            <a:r>
              <a:rPr lang="en-US" dirty="0"/>
              <a:t>Handling form submission</a:t>
            </a:r>
          </a:p>
        </p:txBody>
      </p:sp>
    </p:spTree>
    <p:extLst>
      <p:ext uri="{BB962C8B-B14F-4D97-AF65-F5344CB8AC3E}">
        <p14:creationId xmlns:p14="http://schemas.microsoft.com/office/powerpoint/2010/main" val="3096689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156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Reactjs</vt:lpstr>
      <vt:lpstr>PowerPoint Presentation</vt:lpstr>
      <vt:lpstr>Why Components?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</dc:title>
  <dc:creator>Piyush Chaturvedi</dc:creator>
  <cp:lastModifiedBy>Piyush Chaturvedi</cp:lastModifiedBy>
  <cp:revision>3</cp:revision>
  <dcterms:created xsi:type="dcterms:W3CDTF">2023-07-24T13:09:28Z</dcterms:created>
  <dcterms:modified xsi:type="dcterms:W3CDTF">2023-07-26T12:44:06Z</dcterms:modified>
</cp:coreProperties>
</file>