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&lt;p&gt;This is just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734949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Adjacent Positions: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22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A70-1A8C-3411-A27A-FF547189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4AB8-43A1-E014-1ADF-FD2E643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8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65FE-764D-E9B7-12B1-9158772E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/>
              <a:t>DOM: contains()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hasAttribute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hasChildNodes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EqualNode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0507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D90E-36BB-7594-759B-98B969A23DBB}"/>
              </a:ext>
            </a:extLst>
          </p:cNvPr>
          <p:cNvSpPr txBox="1"/>
          <p:nvPr/>
        </p:nvSpPr>
        <p:spPr>
          <a:xfrm>
            <a:off x="1487606" y="1160060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CA6B-03A8-55BC-30F1-4281737C877E}"/>
              </a:ext>
            </a:extLst>
          </p:cNvPr>
          <p:cNvSpPr txBox="1"/>
          <p:nvPr/>
        </p:nvSpPr>
        <p:spPr>
          <a:xfrm>
            <a:off x="3739486" y="1160059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B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8443-BB21-C03D-6FA4-4BAC031D2DEA}"/>
              </a:ext>
            </a:extLst>
          </p:cNvPr>
          <p:cNvSpPr txBox="1"/>
          <p:nvPr/>
        </p:nvSpPr>
        <p:spPr>
          <a:xfrm>
            <a:off x="7219666" y="1037230"/>
            <a:ext cx="36392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Node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NodeValue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childNodes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3323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&lt;!– Just comment 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</p:spTree>
    <p:extLst>
      <p:ext uri="{BB962C8B-B14F-4D97-AF65-F5344CB8AC3E}">
        <p14:creationId xmlns:p14="http://schemas.microsoft.com/office/powerpoint/2010/main" val="1987993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9553-287B-8549-8497-39011EF515DB}"/>
              </a:ext>
            </a:extLst>
          </p:cNvPr>
          <p:cNvSpPr/>
          <p:nvPr/>
        </p:nvSpPr>
        <p:spPr>
          <a:xfrm>
            <a:off x="4804011" y="279779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5C764-BFCD-CDD8-83B4-2CF9A69DCD28}"/>
              </a:ext>
            </a:extLst>
          </p:cNvPr>
          <p:cNvSpPr/>
          <p:nvPr/>
        </p:nvSpPr>
        <p:spPr>
          <a:xfrm>
            <a:off x="8407020" y="2732051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0AE9E-616B-6D5C-A0E0-35B378A83F0B}"/>
              </a:ext>
            </a:extLst>
          </p:cNvPr>
          <p:cNvSpPr txBox="1"/>
          <p:nvPr/>
        </p:nvSpPr>
        <p:spPr>
          <a:xfrm>
            <a:off x="4804011" y="38919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711-D535-EA6B-3A31-B92C5D4EFF1C}"/>
              </a:ext>
            </a:extLst>
          </p:cNvPr>
          <p:cNvSpPr txBox="1"/>
          <p:nvPr/>
        </p:nvSpPr>
        <p:spPr>
          <a:xfrm>
            <a:off x="8700262" y="394187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9D16F3BD-41C4-DF8E-6AE4-4472154E68E4}"/>
              </a:ext>
            </a:extLst>
          </p:cNvPr>
          <p:cNvSpPr/>
          <p:nvPr/>
        </p:nvSpPr>
        <p:spPr>
          <a:xfrm flipH="1">
            <a:off x="5622878" y="4518590"/>
            <a:ext cx="3562065" cy="1351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7901-7A0F-7227-195B-645E3A7389CD}"/>
              </a:ext>
            </a:extLst>
          </p:cNvPr>
          <p:cNvSpPr txBox="1"/>
          <p:nvPr/>
        </p:nvSpPr>
        <p:spPr>
          <a:xfrm>
            <a:off x="6646459" y="6176963"/>
            <a:ext cx="4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518380"/>
            <a:ext cx="10515600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703E1-8536-9E93-B88A-1A58547C567C}"/>
              </a:ext>
            </a:extLst>
          </p:cNvPr>
          <p:cNvSpPr/>
          <p:nvPr/>
        </p:nvSpPr>
        <p:spPr>
          <a:xfrm>
            <a:off x="2920621" y="1690688"/>
            <a:ext cx="3848669" cy="69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5752-8836-0087-A22E-FA7BAC236762}"/>
              </a:ext>
            </a:extLst>
          </p:cNvPr>
          <p:cNvSpPr txBox="1"/>
          <p:nvPr/>
        </p:nvSpPr>
        <p:spPr>
          <a:xfrm>
            <a:off x="10002148" y="1321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OnlyAppend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8B96DC-07F3-1409-42FC-095911784FA6}"/>
              </a:ext>
            </a:extLst>
          </p:cNvPr>
          <p:cNvSpPr/>
          <p:nvPr/>
        </p:nvSpPr>
        <p:spPr>
          <a:xfrm>
            <a:off x="4497199" y="2747178"/>
            <a:ext cx="3848669" cy="158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D4431-EC28-0E60-4722-51BCED29A111}"/>
              </a:ext>
            </a:extLst>
          </p:cNvPr>
          <p:cNvSpPr txBox="1"/>
          <p:nvPr/>
        </p:nvSpPr>
        <p:spPr>
          <a:xfrm>
            <a:off x="10002148" y="2843943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</p:spTree>
    <p:extLst>
      <p:ext uri="{BB962C8B-B14F-4D97-AF65-F5344CB8AC3E}">
        <p14:creationId xmlns:p14="http://schemas.microsoft.com/office/powerpoint/2010/main" val="29796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3051</Words>
  <Application>Microsoft Office PowerPoint</Application>
  <PresentationFormat>Widescreen</PresentationFormat>
  <Paragraphs>948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  <vt:lpstr>JS: DOM Create Methods</vt:lpstr>
      <vt:lpstr>DOM: Append Methods</vt:lpstr>
      <vt:lpstr>DOM: Append Methods</vt:lpstr>
      <vt:lpstr>JS: DOM Create Methods</vt:lpstr>
      <vt:lpstr>JS: DOM Adjacent Positions:</vt:lpstr>
      <vt:lpstr>JS: DOM cloneNode()</vt:lpstr>
      <vt:lpstr>DOM: contains()  hasAttribute() &amp;  hasChildNodes() EqualNode()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21</cp:revision>
  <dcterms:created xsi:type="dcterms:W3CDTF">2023-01-02T11:54:51Z</dcterms:created>
  <dcterms:modified xsi:type="dcterms:W3CDTF">2023-02-02T12:00:01Z</dcterms:modified>
</cp:coreProperties>
</file>