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3E33-A9B3-2BB9-B831-3A769FF85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9FC8-117B-B4E6-2AF5-B09258E4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8548-F644-FBC0-4704-590DBAA2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8117-F8B0-21E6-7BB0-F6F89C4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9E89-19FB-BB66-276D-13C457A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63D1-BE27-27F7-7848-3274158A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63FD-09A7-A622-5436-8CEC4B21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3D96-0077-F163-B82D-79FAD763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F358-3440-3B0C-2B2E-EE2CE3B5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1C19-6FE4-CAB7-B45A-972A380C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AAE3E-C344-040F-F397-856CA4012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3E59-54C7-99F5-97EE-36053B8F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C118-BDD5-7BCF-A47C-D12ED4D2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ABDB-AF86-A2A7-1ABD-52E2EE27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9F06-BAD9-CFD8-5095-59C53197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964D-36C7-CBC0-22C1-0BF629B6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F41B-751B-6FFD-100D-93F0200A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23B6-6BD1-0562-9C59-94FA7B4D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3D93-7CAF-EB55-61A9-E61A65AD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9A69-72C0-FE5C-39AC-E6E9FE09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6F26-3E18-29D5-A99A-48727F1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5DA-61A3-7CE4-4FC5-2E149548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5167-D9A5-705D-34D8-75F213C9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E7AA-DDDA-5B4D-70CC-271EF8E1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4011-A0E5-CD92-3F37-6ED17B77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C36-3958-CA65-7A1F-01C3C61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904C-2C7C-2587-EFD4-C3BD6450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15EC-DE01-15F7-025E-DCCDAB85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75A85-AC12-94DC-241D-FAEB7ABF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7AFC-42AA-A17E-D49A-A929C932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C73C-8713-06E4-FDB6-DE8360F7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14D-0EF8-B75E-27FB-C540B0A4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FDF6-C3D3-AAE3-03B7-E2C3E139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CFC8A-48B4-5A3F-8241-A91AF9CF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6653-454E-86FE-E3EB-6537A3DE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8F534-125A-8375-E8B9-BD392C4D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6DD65-4BBE-9C0A-8749-5AAD75E6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F02A-AE65-E072-E23E-6AC85C4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777E1-2742-9755-9516-A58686D4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4334-49F7-2B4F-8C4E-537C0C83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33130-7225-DD01-E222-4D748BDF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3FC35-2337-8D7B-6FBB-6D6FC9B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2512F-64A6-8299-EED9-3FAB2D26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D2954-D2E9-F57D-6E40-A136DBA5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E36B8-4061-7344-1616-CA25F9FC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DE87-C32F-9D0F-9EFB-640A0D72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01C-6B5F-5A28-6879-C51425FB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DCBF-1129-093A-753E-4E569A6C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8838F-461F-F5D9-E4FC-DCDE2FD4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DFEC-5D15-7C5D-A357-4827FF9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6C11-1482-44C2-4A3E-8B46CA0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C344-C7A8-14B0-4009-E11CCDA6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BE54-6625-AA45-D297-8DC2C7A6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92AF-FBE4-DDEF-4C2B-19190FE6F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3BDF-9A29-1509-7517-28DDC6FD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3F3D-5107-E3B5-625F-DC3CAA9B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8425-E264-FECA-2991-F03BC007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E4AC-9E0D-802A-A80D-7CDF8D9D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4BDB-3A5F-4B77-B4E2-0B47E38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4830-CDE7-9271-32CE-861D7CE7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8998-C21F-E2A4-D746-8C449768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46BC-724F-4E92-A585-0C922623FDC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A8C8-BA79-1562-56B1-B88AD002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1BC5-6611-8C3F-2FA2-EBE750CAA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132C-539E-14EF-88A9-4898BD2E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657" y="570820"/>
            <a:ext cx="9869714" cy="5321980"/>
          </a:xfrm>
        </p:spPr>
        <p:txBody>
          <a:bodyPr numCol="2" anchor="ctr">
            <a:normAutofit fontScale="90000"/>
          </a:bodyPr>
          <a:lstStyle/>
          <a:p>
            <a:r>
              <a:rPr lang="en-US" dirty="0"/>
              <a:t>React Basics</a:t>
            </a:r>
            <a:br>
              <a:rPr lang="en-US" dirty="0"/>
            </a:br>
            <a:r>
              <a:rPr lang="en-US" dirty="0"/>
              <a:t>React Router</a:t>
            </a:r>
            <a:br>
              <a:rPr lang="en-US" dirty="0"/>
            </a:br>
            <a:r>
              <a:rPr lang="en-US" dirty="0"/>
              <a:t>Context API</a:t>
            </a:r>
            <a:br>
              <a:rPr lang="en-US" dirty="0"/>
            </a:br>
            <a:r>
              <a:rPr lang="en-US" dirty="0"/>
              <a:t>Hooks</a:t>
            </a:r>
            <a:br>
              <a:rPr lang="en-US" dirty="0"/>
            </a:br>
            <a:r>
              <a:rPr lang="en-US" dirty="0"/>
              <a:t>Firebase</a:t>
            </a:r>
            <a:br>
              <a:rPr lang="en-US" dirty="0"/>
            </a:br>
            <a:r>
              <a:rPr lang="en-US" dirty="0"/>
              <a:t>payments – stripe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in </a:t>
            </a:r>
            <a:r>
              <a:rPr lang="en-US" dirty="0" err="1"/>
              <a:t>jS</a:t>
            </a:r>
            <a:br>
              <a:rPr lang="en-US" dirty="0"/>
            </a:b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PWA</a:t>
            </a:r>
            <a:br>
              <a:rPr lang="en-US" dirty="0"/>
            </a:br>
            <a:r>
              <a:rPr lang="en-US" dirty="0"/>
              <a:t>Redux</a:t>
            </a:r>
            <a:br>
              <a:rPr lang="en-US" dirty="0"/>
            </a:br>
            <a:r>
              <a:rPr lang="en-US" dirty="0"/>
              <a:t>Redux-Saga</a:t>
            </a:r>
            <a:br>
              <a:rPr lang="en-US" dirty="0"/>
            </a:b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0508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9027886" y="220617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7279818" y="384265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10109200" y="448445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3243943" cy="12482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8714469" y="2651120"/>
            <a:ext cx="634994" cy="1748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10784114" y="2706914"/>
            <a:ext cx="203200" cy="17775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271732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305924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35CF1-A404-3CC5-E1C1-7BCD850DCA53}"/>
              </a:ext>
            </a:extLst>
          </p:cNvPr>
          <p:cNvSpPr txBox="1"/>
          <p:nvPr/>
        </p:nvSpPr>
        <p:spPr>
          <a:xfrm>
            <a:off x="8752114" y="4963886"/>
            <a:ext cx="2498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</a:rPr>
              <a:t>{ user data }</a:t>
            </a:r>
          </a:p>
        </p:txBody>
      </p:sp>
    </p:spTree>
    <p:extLst>
      <p:ext uri="{BB962C8B-B14F-4D97-AF65-F5344CB8AC3E}">
        <p14:creationId xmlns:p14="http://schemas.microsoft.com/office/powerpoint/2010/main" val="238794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2430-E1D1-4352-7EEE-EEE2CB57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r>
              <a:rPr lang="en-US" dirty="0"/>
              <a:t>Need for Context</a:t>
            </a:r>
          </a:p>
          <a:p>
            <a:r>
              <a:rPr lang="en-US" dirty="0"/>
              <a:t>User Context</a:t>
            </a:r>
          </a:p>
          <a:p>
            <a:r>
              <a:rPr lang="en-US" dirty="0"/>
              <a:t>Rerendering Form Context</a:t>
            </a:r>
          </a:p>
          <a:p>
            <a:r>
              <a:rPr lang="en-US" dirty="0"/>
              <a:t>Signing Out</a:t>
            </a:r>
          </a:p>
        </p:txBody>
      </p:sp>
    </p:spTree>
    <p:extLst>
      <p:ext uri="{BB962C8B-B14F-4D97-AF65-F5344CB8AC3E}">
        <p14:creationId xmlns:p14="http://schemas.microsoft.com/office/powerpoint/2010/main" val="38854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C2FB-2808-349A-F62B-C2792F39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en-US" dirty="0" err="1"/>
              <a:t>onAuthStateChange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FE14-2777-C4F7-2327-669711AA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386778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1E63-FDC9-E85A-2818-3B263BEB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6" y="3360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Click Stream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2286007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2901462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3009553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3220147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3044313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3152404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3362998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3139986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2813545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6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next:	 (</a:t>
            </a:r>
            <a:r>
              <a:rPr lang="en-US" sz="4000" dirty="0" err="1"/>
              <a:t>nextVal</a:t>
            </a:r>
            <a:r>
              <a:rPr lang="en-US" sz="4000" dirty="0"/>
              <a:t>) =&gt; {// do something with </a:t>
            </a:r>
            <a:r>
              <a:rPr lang="en-US" sz="4000" dirty="0" err="1"/>
              <a:t>val</a:t>
            </a:r>
            <a:r>
              <a:rPr lang="en-US" sz="4000" dirty="0"/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next:	 (</a:t>
            </a:r>
            <a:r>
              <a:rPr lang="en-US" sz="4000" b="1" dirty="0" err="1">
                <a:solidFill>
                  <a:schemeClr val="accent6"/>
                </a:solidFill>
              </a:rPr>
              <a:t>nextVal</a:t>
            </a:r>
            <a:r>
              <a:rPr lang="en-US" sz="4000" b="1" dirty="0">
                <a:solidFill>
                  <a:schemeClr val="accent6"/>
                </a:solidFill>
              </a:rPr>
              <a:t>) =&gt; {// do something with </a:t>
            </a:r>
            <a:r>
              <a:rPr lang="en-US" sz="4000" b="1" dirty="0" err="1">
                <a:solidFill>
                  <a:schemeClr val="accent6"/>
                </a:solidFill>
              </a:rPr>
              <a:t>val</a:t>
            </a:r>
            <a:r>
              <a:rPr lang="en-US" sz="4000" b="1" dirty="0">
                <a:solidFill>
                  <a:schemeClr val="accent6"/>
                </a:solidFill>
              </a:rPr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7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next:	 (</a:t>
            </a:r>
            <a:r>
              <a:rPr lang="en-US" sz="4000" b="1" dirty="0" err="1"/>
              <a:t>nextVal</a:t>
            </a:r>
            <a:r>
              <a:rPr lang="en-US" sz="4000" b="1" dirty="0"/>
              <a:t>) =&gt; {// do something with </a:t>
            </a:r>
            <a:r>
              <a:rPr lang="en-US" sz="4000" b="1" dirty="0" err="1"/>
              <a:t>val</a:t>
            </a:r>
            <a:r>
              <a:rPr lang="en-US" sz="4000" b="1" dirty="0"/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1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3C20-624D-B278-6D25-EB061448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629"/>
            <a:ext cx="4154714" cy="5538334"/>
          </a:xfrm>
        </p:spPr>
        <p:txBody>
          <a:bodyPr/>
          <a:lstStyle/>
          <a:p>
            <a:r>
              <a:rPr lang="en-US" dirty="0"/>
              <a:t>Before React ?</a:t>
            </a:r>
          </a:p>
          <a:p>
            <a:r>
              <a:rPr lang="en-US" dirty="0"/>
              <a:t>Why React?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Component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UI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E79BC5-A2B9-903E-33D5-8683345EB170}"/>
              </a:ext>
            </a:extLst>
          </p:cNvPr>
          <p:cNvSpPr txBox="1">
            <a:spLocks/>
          </p:cNvSpPr>
          <p:nvPr/>
        </p:nvSpPr>
        <p:spPr>
          <a:xfrm>
            <a:off x="6934200" y="659833"/>
            <a:ext cx="4154714" cy="553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Keywords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Props</a:t>
            </a:r>
          </a:p>
          <a:p>
            <a:r>
              <a:rPr lang="en-US" dirty="0" err="1"/>
              <a:t>VirtualDOM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6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210880"/>
            <a:ext cx="6067689" cy="1099035"/>
            <a:chOff x="609600" y="2336803"/>
            <a:chExt cx="7271660" cy="12699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6FBFAA-82FB-B6DE-FFB0-57BF5B09BBAC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7" y="2895603"/>
              <a:ext cx="65314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next:	 (</a:t>
            </a:r>
            <a:r>
              <a:rPr lang="en-US" sz="4000" b="1" dirty="0" err="1"/>
              <a:t>nextVal</a:t>
            </a:r>
            <a:r>
              <a:rPr lang="en-US" sz="4000" b="1" dirty="0"/>
              <a:t>) =&gt; {// do something with </a:t>
            </a:r>
            <a:r>
              <a:rPr lang="en-US" sz="4000" b="1" dirty="0" err="1"/>
              <a:t>val</a:t>
            </a:r>
            <a:r>
              <a:rPr lang="en-US" sz="4000" b="1" dirty="0"/>
              <a:t>}</a:t>
            </a:r>
          </a:p>
          <a:p>
            <a:r>
              <a:rPr lang="en-US" sz="4000" dirty="0">
                <a:solidFill>
                  <a:srgbClr val="FF0000"/>
                </a:solidFill>
              </a:rPr>
              <a:t>error: 	(error)	=&gt; {// do something with error},</a:t>
            </a:r>
          </a:p>
          <a:p>
            <a:r>
              <a:rPr lang="en-US" sz="4000" b="1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B8A14B45-8FC3-A4B0-33E1-D6AD89431937}"/>
              </a:ext>
            </a:extLst>
          </p:cNvPr>
          <p:cNvSpPr/>
          <p:nvPr/>
        </p:nvSpPr>
        <p:spPr>
          <a:xfrm>
            <a:off x="6028760" y="-189899"/>
            <a:ext cx="1796994" cy="1768717"/>
          </a:xfrm>
          <a:prstGeom prst="mathMultiply">
            <a:avLst>
              <a:gd name="adj1" fmla="val 792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13FB-C47F-EB1A-95CE-839E805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Finalizing Auth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938F-D2F4-7D75-052A-7690595B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3B04-E717-F8BD-0066-8B132B83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Job of a React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9E2F-24AC-ACD5-5EFC-BA2D4FCD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Decide on Components</a:t>
            </a:r>
          </a:p>
          <a:p>
            <a:pPr marL="514350" indent="-514350">
              <a:buAutoNum type="arabicPeriod"/>
            </a:pPr>
            <a:r>
              <a:rPr lang="en-US" dirty="0"/>
              <a:t>Decide the State and where it lives</a:t>
            </a:r>
          </a:p>
          <a:p>
            <a:pPr marL="514350" indent="-514350">
              <a:buAutoNum type="arabicPeriod"/>
            </a:pPr>
            <a:r>
              <a:rPr lang="en-US" dirty="0"/>
              <a:t>What changes when state changes</a:t>
            </a:r>
          </a:p>
        </p:txBody>
      </p:sp>
    </p:spTree>
    <p:extLst>
      <p:ext uri="{BB962C8B-B14F-4D97-AF65-F5344CB8AC3E}">
        <p14:creationId xmlns:p14="http://schemas.microsoft.com/office/powerpoint/2010/main" val="26633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B75F-4F2F-AE06-2977-A3551A37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7D83-3DE7-347C-826E-05DC189D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Environment Setup for Yarn</a:t>
            </a:r>
          </a:p>
          <a:p>
            <a:r>
              <a:rPr lang="en-US" dirty="0"/>
              <a:t>Create React App NPX</a:t>
            </a:r>
          </a:p>
          <a:p>
            <a:r>
              <a:rPr lang="en-US" dirty="0"/>
              <a:t>Classes vs Hooks</a:t>
            </a:r>
          </a:p>
          <a:p>
            <a:r>
              <a:rPr lang="en-US" dirty="0"/>
              <a:t>Component State</a:t>
            </a:r>
          </a:p>
          <a:p>
            <a:r>
              <a:rPr lang="en-US" dirty="0" err="1"/>
              <a:t>SetState</a:t>
            </a:r>
            <a:endParaRPr lang="en-US" dirty="0"/>
          </a:p>
          <a:p>
            <a:r>
              <a:rPr lang="en-US" dirty="0"/>
              <a:t>Secondary Callback</a:t>
            </a:r>
          </a:p>
          <a:p>
            <a:r>
              <a:rPr lang="en-US" dirty="0"/>
              <a:t>Mapping Arrays to Elements</a:t>
            </a:r>
          </a:p>
          <a:p>
            <a:r>
              <a:rPr lang="en-US" dirty="0"/>
              <a:t>Keys to Mapping	</a:t>
            </a:r>
          </a:p>
          <a:p>
            <a:r>
              <a:rPr lang="en-US" dirty="0"/>
              <a:t>Lifecycle Method </a:t>
            </a:r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/>
              <a:t>Renders &amp; </a:t>
            </a:r>
            <a:r>
              <a:rPr lang="en-US" dirty="0" err="1"/>
              <a:t>Rerenders</a:t>
            </a:r>
            <a:endParaRPr lang="en-US" dirty="0"/>
          </a:p>
          <a:p>
            <a:r>
              <a:rPr lang="en-US" dirty="0"/>
              <a:t>Input Search Box component</a:t>
            </a:r>
          </a:p>
          <a:p>
            <a:r>
              <a:rPr lang="en-US" dirty="0"/>
              <a:t>Searching &amp; </a:t>
            </a:r>
            <a:r>
              <a:rPr lang="en-US" dirty="0" err="1"/>
              <a:t>Flitering</a:t>
            </a:r>
            <a:endParaRPr lang="en-US" dirty="0"/>
          </a:p>
          <a:p>
            <a:r>
              <a:rPr lang="en-US" dirty="0"/>
              <a:t>Storing Original Data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Understanding Components</a:t>
            </a:r>
          </a:p>
          <a:p>
            <a:r>
              <a:rPr lang="en-US" dirty="0"/>
              <a:t>Component Props</a:t>
            </a:r>
          </a:p>
          <a:p>
            <a:r>
              <a:rPr lang="en-US" dirty="0"/>
              <a:t>Rendering and Rerendering</a:t>
            </a:r>
          </a:p>
          <a:p>
            <a:r>
              <a:rPr lang="en-US" dirty="0" err="1"/>
              <a:t>SearchBox</a:t>
            </a:r>
            <a:r>
              <a:rPr lang="en-US" dirty="0"/>
              <a:t> Component</a:t>
            </a:r>
          </a:p>
          <a:p>
            <a:r>
              <a:rPr lang="en-US" dirty="0"/>
              <a:t>CSS in React</a:t>
            </a:r>
          </a:p>
          <a:p>
            <a:r>
              <a:rPr lang="en-US" dirty="0" err="1"/>
              <a:t>Cardlist</a:t>
            </a:r>
            <a:r>
              <a:rPr lang="en-US" dirty="0"/>
              <a:t> component</a:t>
            </a:r>
          </a:p>
          <a:p>
            <a:r>
              <a:rPr lang="en-US" dirty="0"/>
              <a:t>Finishing touches</a:t>
            </a:r>
          </a:p>
          <a:p>
            <a:r>
              <a:rPr lang="en-US" dirty="0"/>
              <a:t>Class Component Lifecycle Methods Breakdown</a:t>
            </a:r>
          </a:p>
          <a:p>
            <a:r>
              <a:rPr lang="en-US" dirty="0"/>
              <a:t>Functional Component intro</a:t>
            </a:r>
          </a:p>
          <a:p>
            <a:r>
              <a:rPr lang="en-US" dirty="0"/>
              <a:t>Pure &amp; Impure functions</a:t>
            </a:r>
          </a:p>
          <a:p>
            <a:r>
              <a:rPr lang="en-US" dirty="0"/>
              <a:t>Hooks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Functional component Rerendering</a:t>
            </a:r>
          </a:p>
          <a:p>
            <a:r>
              <a:rPr lang="en-US" dirty="0"/>
              <a:t>Infinite Rerendering</a:t>
            </a:r>
          </a:p>
          <a:p>
            <a:r>
              <a:rPr lang="en-US" dirty="0"/>
              <a:t>Hooks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Remaining Components</a:t>
            </a:r>
          </a:p>
          <a:p>
            <a:r>
              <a:rPr lang="en-US" dirty="0"/>
              <a:t>Migrating project to REACTDOMv18</a:t>
            </a:r>
          </a:p>
          <a:p>
            <a:r>
              <a:rPr lang="en-US" dirty="0" err="1"/>
              <a:t>StrictMode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8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C4D8-87FC-AB51-521A-A8E34318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-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BAC-C3F6-F46E-0157-28AC94A0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Project Setup</a:t>
            </a:r>
          </a:p>
          <a:p>
            <a:r>
              <a:rPr lang="en-US" dirty="0"/>
              <a:t>Setting Up Our Categories</a:t>
            </a:r>
          </a:p>
          <a:p>
            <a:r>
              <a:rPr lang="en-US" dirty="0"/>
              <a:t>Adding Sass</a:t>
            </a:r>
          </a:p>
          <a:p>
            <a:r>
              <a:rPr lang="en-US" dirty="0"/>
              <a:t>Category Item Component</a:t>
            </a:r>
          </a:p>
          <a:p>
            <a:r>
              <a:rPr lang="en-US" dirty="0"/>
              <a:t>Directory Component</a:t>
            </a:r>
          </a:p>
          <a:p>
            <a:r>
              <a:rPr lang="en-US" dirty="0"/>
              <a:t>Adding Fonts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Sub-route</a:t>
            </a:r>
          </a:p>
          <a:p>
            <a:r>
              <a:rPr lang="en-US" dirty="0"/>
              <a:t>Setting Up Our Homepage</a:t>
            </a:r>
          </a:p>
          <a:p>
            <a:r>
              <a:rPr lang="en-US" dirty="0"/>
              <a:t>React Router Outlet</a:t>
            </a:r>
          </a:p>
          <a:p>
            <a:r>
              <a:rPr lang="en-US" dirty="0"/>
              <a:t>Navigation Bar Component</a:t>
            </a:r>
          </a:p>
          <a:p>
            <a:r>
              <a:rPr lang="en-US" dirty="0"/>
              <a:t>React Router Link</a:t>
            </a:r>
          </a:p>
          <a:p>
            <a:r>
              <a:rPr lang="en-US" dirty="0"/>
              <a:t>Styling for Navigation Logo</a:t>
            </a:r>
          </a:p>
          <a:p>
            <a:r>
              <a:rPr lang="en-US" dirty="0"/>
              <a:t>Setting Up Firebase</a:t>
            </a:r>
          </a:p>
        </p:txBody>
      </p:sp>
    </p:spTree>
    <p:extLst>
      <p:ext uri="{BB962C8B-B14F-4D97-AF65-F5344CB8AC3E}">
        <p14:creationId xmlns:p14="http://schemas.microsoft.com/office/powerpoint/2010/main" val="330826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F126B4-BB35-7426-B23D-46D3DE257BF7}"/>
              </a:ext>
            </a:extLst>
          </p:cNvPr>
          <p:cNvSpPr txBox="1"/>
          <p:nvPr/>
        </p:nvSpPr>
        <p:spPr>
          <a:xfrm>
            <a:off x="478971" y="275771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23926-8DC5-BC12-9658-A7222247CA3F}"/>
              </a:ext>
            </a:extLst>
          </p:cNvPr>
          <p:cNvSpPr txBox="1"/>
          <p:nvPr/>
        </p:nvSpPr>
        <p:spPr>
          <a:xfrm>
            <a:off x="1190171" y="2380343"/>
            <a:ext cx="9811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 – Create </a:t>
            </a:r>
          </a:p>
          <a:p>
            <a:r>
              <a:rPr lang="en-US" sz="4000" dirty="0"/>
              <a:t>R – Read </a:t>
            </a:r>
          </a:p>
          <a:p>
            <a:r>
              <a:rPr lang="en-US" sz="4000" dirty="0"/>
              <a:t>U – Update </a:t>
            </a:r>
          </a:p>
          <a:p>
            <a:r>
              <a:rPr lang="en-US" sz="4000" dirty="0"/>
              <a:t>D – Delete </a:t>
            </a:r>
          </a:p>
        </p:txBody>
      </p:sp>
    </p:spTree>
    <p:extLst>
      <p:ext uri="{BB962C8B-B14F-4D97-AF65-F5344CB8AC3E}">
        <p14:creationId xmlns:p14="http://schemas.microsoft.com/office/powerpoint/2010/main" val="392949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390743" y="1407886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595086" y="126274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B2D674-CEFB-4F62-55FB-C081DEA2ECF7}"/>
              </a:ext>
            </a:extLst>
          </p:cNvPr>
          <p:cNvCxnSpPr/>
          <p:nvPr/>
        </p:nvCxnSpPr>
        <p:spPr>
          <a:xfrm>
            <a:off x="2699657" y="1857829"/>
            <a:ext cx="60669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99E5EC-1C58-77FA-B462-10810E0D6747}"/>
              </a:ext>
            </a:extLst>
          </p:cNvPr>
          <p:cNvCxnSpPr>
            <a:cxnSpLocks/>
          </p:cNvCxnSpPr>
          <p:nvPr/>
        </p:nvCxnSpPr>
        <p:spPr>
          <a:xfrm flipH="1">
            <a:off x="2852057" y="2772229"/>
            <a:ext cx="57113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C62800-B634-E9BB-1674-57CB71BBE2BD}"/>
              </a:ext>
            </a:extLst>
          </p:cNvPr>
          <p:cNvSpPr txBox="1"/>
          <p:nvPr/>
        </p:nvSpPr>
        <p:spPr>
          <a:xfrm>
            <a:off x="4586513" y="2772229"/>
            <a:ext cx="190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Return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5CB6B-D6C0-B0E5-DCD7-18C56DE967AA}"/>
              </a:ext>
            </a:extLst>
          </p:cNvPr>
          <p:cNvSpPr txBox="1"/>
          <p:nvPr/>
        </p:nvSpPr>
        <p:spPr>
          <a:xfrm>
            <a:off x="4586513" y="1262743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Fetch data</a:t>
            </a:r>
          </a:p>
        </p:txBody>
      </p:sp>
    </p:spTree>
    <p:extLst>
      <p:ext uri="{BB962C8B-B14F-4D97-AF65-F5344CB8AC3E}">
        <p14:creationId xmlns:p14="http://schemas.microsoft.com/office/powerpoint/2010/main" val="328883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042399" y="152753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986971" y="210133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C623-F47F-0CCE-A457-0CA5F47EC9AF}"/>
              </a:ext>
            </a:extLst>
          </p:cNvPr>
          <p:cNvSpPr txBox="1"/>
          <p:nvPr/>
        </p:nvSpPr>
        <p:spPr>
          <a:xfrm>
            <a:off x="1498726" y="4249839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C752B468-B429-5D17-CFCF-D08333FA2B16}"/>
              </a:ext>
            </a:extLst>
          </p:cNvPr>
          <p:cNvSpPr/>
          <p:nvPr/>
        </p:nvSpPr>
        <p:spPr>
          <a:xfrm>
            <a:off x="8215085" y="4619171"/>
            <a:ext cx="3715657" cy="166188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Google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65665A-1A1B-9773-2E77-76BC8FEAB0EB}"/>
              </a:ext>
            </a:extLst>
          </p:cNvPr>
          <p:cNvCxnSpPr/>
          <p:nvPr/>
        </p:nvCxnSpPr>
        <p:spPr>
          <a:xfrm flipH="1" flipV="1">
            <a:off x="3294743" y="3733410"/>
            <a:ext cx="4441371" cy="214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45BEEF-29FC-BAD9-D828-ABA4611D85C7}"/>
              </a:ext>
            </a:extLst>
          </p:cNvPr>
          <p:cNvSpPr txBox="1"/>
          <p:nvPr/>
        </p:nvSpPr>
        <p:spPr>
          <a:xfrm>
            <a:off x="5167086" y="4252686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 back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43554D-89D6-9AA5-3E52-399B9461F1EC}"/>
              </a:ext>
            </a:extLst>
          </p:cNvPr>
          <p:cNvCxnSpPr/>
          <p:nvPr/>
        </p:nvCxnSpPr>
        <p:spPr>
          <a:xfrm flipV="1">
            <a:off x="3294743" y="1770743"/>
            <a:ext cx="4920342" cy="1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9ACF24-EE6B-2104-B962-35968E2E3CCF}"/>
              </a:ext>
            </a:extLst>
          </p:cNvPr>
          <p:cNvSpPr txBox="1"/>
          <p:nvPr/>
        </p:nvSpPr>
        <p:spPr>
          <a:xfrm>
            <a:off x="4252686" y="217714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04C12-6E4B-AFF1-8A29-8A3B3E71B306}"/>
              </a:ext>
            </a:extLst>
          </p:cNvPr>
          <p:cNvSpPr txBox="1"/>
          <p:nvPr/>
        </p:nvSpPr>
        <p:spPr>
          <a:xfrm>
            <a:off x="9317917" y="2994746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615CF2-705D-B0ED-1267-CF0F2E3BB610}"/>
              </a:ext>
            </a:extLst>
          </p:cNvPr>
          <p:cNvCxnSpPr/>
          <p:nvPr/>
        </p:nvCxnSpPr>
        <p:spPr>
          <a:xfrm>
            <a:off x="8534400" y="2895953"/>
            <a:ext cx="928914" cy="154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96925C-1B05-FC91-67C9-65CC30EC9C55}"/>
              </a:ext>
            </a:extLst>
          </p:cNvPr>
          <p:cNvSpPr txBox="1"/>
          <p:nvPr/>
        </p:nvSpPr>
        <p:spPr>
          <a:xfrm>
            <a:off x="8215085" y="4020457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token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BDD4A0-0B07-B05E-C95E-123FA0F5F281}"/>
              </a:ext>
            </a:extLst>
          </p:cNvPr>
          <p:cNvCxnSpPr/>
          <p:nvPr/>
        </p:nvCxnSpPr>
        <p:spPr>
          <a:xfrm flipH="1" flipV="1">
            <a:off x="11103427" y="2994746"/>
            <a:ext cx="377373" cy="13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876FE4-BCC5-73BD-83CC-A12B22898AF3}"/>
              </a:ext>
            </a:extLst>
          </p:cNvPr>
          <p:cNvSpPr txBox="1"/>
          <p:nvPr/>
        </p:nvSpPr>
        <p:spPr>
          <a:xfrm>
            <a:off x="10421257" y="3875314"/>
            <a:ext cx="152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token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9FC7EE-8D01-6060-C0EA-FF70B1218734}"/>
              </a:ext>
            </a:extLst>
          </p:cNvPr>
          <p:cNvCxnSpPr/>
          <p:nvPr/>
        </p:nvCxnSpPr>
        <p:spPr>
          <a:xfrm flipH="1">
            <a:off x="2815771" y="449943"/>
            <a:ext cx="6055519" cy="159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53FD28-A116-8E59-CEEE-5A1CA59298EC}"/>
              </a:ext>
            </a:extLst>
          </p:cNvPr>
          <p:cNvSpPr txBox="1"/>
          <p:nvPr/>
        </p:nvSpPr>
        <p:spPr>
          <a:xfrm>
            <a:off x="3889829" y="1045029"/>
            <a:ext cx="172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response</a:t>
            </a:r>
          </a:p>
        </p:txBody>
      </p:sp>
    </p:spTree>
    <p:extLst>
      <p:ext uri="{BB962C8B-B14F-4D97-AF65-F5344CB8AC3E}">
        <p14:creationId xmlns:p14="http://schemas.microsoft.com/office/powerpoint/2010/main" val="400954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3195-B3D1-599A-5947-1949B05C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r>
              <a:rPr lang="en-US" dirty="0"/>
              <a:t>Generalizing Form Input Component</a:t>
            </a:r>
          </a:p>
          <a:p>
            <a:r>
              <a:rPr lang="en-US" dirty="0"/>
              <a:t>Firestore Data Models</a:t>
            </a:r>
          </a:p>
          <a:p>
            <a:r>
              <a:rPr lang="en-US" dirty="0"/>
              <a:t>Setting up user Documents</a:t>
            </a:r>
          </a:p>
          <a:p>
            <a:r>
              <a:rPr lang="en-US" dirty="0"/>
              <a:t>Finish Creating User Documents</a:t>
            </a:r>
          </a:p>
          <a:p>
            <a:r>
              <a:rPr lang="en-US" dirty="0"/>
              <a:t>Sign In with Redirect</a:t>
            </a:r>
          </a:p>
          <a:p>
            <a:r>
              <a:rPr lang="en-US" dirty="0"/>
              <a:t>Sign Up Form</a:t>
            </a:r>
          </a:p>
          <a:p>
            <a:r>
              <a:rPr lang="en-US" dirty="0"/>
              <a:t>Sign Up with email password </a:t>
            </a:r>
          </a:p>
          <a:p>
            <a:r>
              <a:rPr lang="en-US" dirty="0"/>
              <a:t>Generalizing Form Input Component</a:t>
            </a:r>
          </a:p>
          <a:p>
            <a:r>
              <a:rPr lang="en-US" dirty="0"/>
              <a:t>Custom button component</a:t>
            </a:r>
          </a:p>
          <a:p>
            <a:r>
              <a:rPr lang="en-US" dirty="0"/>
              <a:t>Sign In Form</a:t>
            </a:r>
          </a:p>
          <a:p>
            <a:r>
              <a:rPr lang="en-US" dirty="0"/>
              <a:t>Finishing Authentication Page</a:t>
            </a:r>
          </a:p>
        </p:txBody>
      </p:sp>
    </p:spTree>
    <p:extLst>
      <p:ext uri="{BB962C8B-B14F-4D97-AF65-F5344CB8AC3E}">
        <p14:creationId xmlns:p14="http://schemas.microsoft.com/office/powerpoint/2010/main" val="253329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565</Words>
  <Application>Microsoft Office PowerPoint</Application>
  <PresentationFormat>Widescreen</PresentationFormat>
  <Paragraphs>214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React Basics React Router Context API Hooks Firebase payments – stripe css in jS Performance PWA Redux Redux-Saga Testing</vt:lpstr>
      <vt:lpstr>PowerPoint Presentation</vt:lpstr>
      <vt:lpstr>The Job of a React Developer</vt:lpstr>
      <vt:lpstr>React Basic</vt:lpstr>
      <vt:lpstr>Capstone - Project</vt:lpstr>
      <vt:lpstr>PowerPoint Presentation</vt:lpstr>
      <vt:lpstr>PowerPoint Presentation</vt:lpstr>
      <vt:lpstr>PowerPoint Presentation</vt:lpstr>
      <vt:lpstr>PowerPoint Presentation</vt:lpstr>
      <vt:lpstr>Context</vt:lpstr>
      <vt:lpstr>Context</vt:lpstr>
      <vt:lpstr>Context</vt:lpstr>
      <vt:lpstr>Context</vt:lpstr>
      <vt:lpstr>PowerPoint Presentation</vt:lpstr>
      <vt:lpstr>Observer onAuthStateChange</vt:lpstr>
      <vt:lpstr>Stream Click Stream</vt:lpstr>
      <vt:lpstr>PowerPoint Presentation</vt:lpstr>
      <vt:lpstr>PowerPoint Presentation</vt:lpstr>
      <vt:lpstr>PowerPoint Presentation</vt:lpstr>
      <vt:lpstr>PowerPoint Presentation</vt:lpstr>
      <vt:lpstr>Finalizing Auth Listener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Basics React Router Context API Hooks Firebase payments – stripe css in jS Performance PWA Redux Redux-Saga Testing</dc:title>
  <dc:creator>Piyush Chaturvedi</dc:creator>
  <cp:lastModifiedBy>Piyush Chaturvedi</cp:lastModifiedBy>
  <cp:revision>12</cp:revision>
  <dcterms:created xsi:type="dcterms:W3CDTF">2023-09-08T12:08:45Z</dcterms:created>
  <dcterms:modified xsi:type="dcterms:W3CDTF">2023-09-28T12:50:32Z</dcterms:modified>
</cp:coreProperties>
</file>