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C49-3CC9-3AC0-387D-78A1C24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43057" cy="186418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Errors&amp; Http Response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4BD75-997A-1EAA-F0EC-6910A946450E}"/>
              </a:ext>
            </a:extLst>
          </p:cNvPr>
          <p:cNvSpPr/>
          <p:nvPr/>
        </p:nvSpPr>
        <p:spPr>
          <a:xfrm>
            <a:off x="435429" y="1030515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2xx(Success)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73D89-7708-FFF9-C3E6-EE4313ECD662}"/>
              </a:ext>
            </a:extLst>
          </p:cNvPr>
          <p:cNvSpPr/>
          <p:nvPr/>
        </p:nvSpPr>
        <p:spPr>
          <a:xfrm>
            <a:off x="435429" y="19884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3xx(Redirect)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E1571-C057-7A85-7AC6-1E376CC98811}"/>
              </a:ext>
            </a:extLst>
          </p:cNvPr>
          <p:cNvSpPr/>
          <p:nvPr/>
        </p:nvSpPr>
        <p:spPr>
          <a:xfrm>
            <a:off x="435429" y="2775856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4xx(Client-side error)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473A5-D680-304B-9BB0-1CCDA63137AD}"/>
              </a:ext>
            </a:extLst>
          </p:cNvPr>
          <p:cNvSpPr/>
          <p:nvPr/>
        </p:nvSpPr>
        <p:spPr>
          <a:xfrm>
            <a:off x="435429" y="5130793"/>
            <a:ext cx="2481942" cy="69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5xx(Server-side error)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32A80-7991-AB89-6172-5CA0059C52C6}"/>
              </a:ext>
            </a:extLst>
          </p:cNvPr>
          <p:cNvSpPr/>
          <p:nvPr/>
        </p:nvSpPr>
        <p:spPr>
          <a:xfrm>
            <a:off x="3657601" y="1030515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CCB7-CBE5-3449-E1D8-E2141E2EF7E9}"/>
              </a:ext>
            </a:extLst>
          </p:cNvPr>
          <p:cNvSpPr/>
          <p:nvPr/>
        </p:nvSpPr>
        <p:spPr>
          <a:xfrm>
            <a:off x="3657600" y="153125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68D7-CAB7-70C8-6345-C0B5246E0CE1}"/>
              </a:ext>
            </a:extLst>
          </p:cNvPr>
          <p:cNvSpPr/>
          <p:nvPr/>
        </p:nvSpPr>
        <p:spPr>
          <a:xfrm>
            <a:off x="3657600" y="2031997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901F0-3F5A-8467-726A-D0378E56BDF4}"/>
              </a:ext>
            </a:extLst>
          </p:cNvPr>
          <p:cNvSpPr/>
          <p:nvPr/>
        </p:nvSpPr>
        <p:spPr>
          <a:xfrm>
            <a:off x="3657599" y="2815769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1172A-0D93-5E91-354F-0275B1AC5A2A}"/>
              </a:ext>
            </a:extLst>
          </p:cNvPr>
          <p:cNvSpPr/>
          <p:nvPr/>
        </p:nvSpPr>
        <p:spPr>
          <a:xfrm>
            <a:off x="3657596" y="3389086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EF581-0B8B-60CF-697A-ABC0C1E6B360}"/>
              </a:ext>
            </a:extLst>
          </p:cNvPr>
          <p:cNvSpPr/>
          <p:nvPr/>
        </p:nvSpPr>
        <p:spPr>
          <a:xfrm>
            <a:off x="3657596" y="381000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8C22-FB22-6B67-0BF9-267FA84D600C}"/>
              </a:ext>
            </a:extLst>
          </p:cNvPr>
          <p:cNvSpPr/>
          <p:nvPr/>
        </p:nvSpPr>
        <p:spPr>
          <a:xfrm>
            <a:off x="3657595" y="4296222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76AD2-D773-2852-684E-92ED5C90BEFE}"/>
              </a:ext>
            </a:extLst>
          </p:cNvPr>
          <p:cNvSpPr/>
          <p:nvPr/>
        </p:nvSpPr>
        <p:spPr>
          <a:xfrm>
            <a:off x="3657596" y="5181598"/>
            <a:ext cx="1828799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50F4D-2D85-15E2-41D8-82B416DBB4D4}"/>
              </a:ext>
            </a:extLst>
          </p:cNvPr>
          <p:cNvSpPr/>
          <p:nvPr/>
        </p:nvSpPr>
        <p:spPr>
          <a:xfrm>
            <a:off x="6052458" y="1066800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 succeeded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9A481-37CC-3305-C004-25C7723B2BBF}"/>
              </a:ext>
            </a:extLst>
          </p:cNvPr>
          <p:cNvSpPr/>
          <p:nvPr/>
        </p:nvSpPr>
        <p:spPr>
          <a:xfrm>
            <a:off x="6052457" y="1567541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Success, resource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84766-8AB0-8239-C139-F91D631D87B1}"/>
              </a:ext>
            </a:extLst>
          </p:cNvPr>
          <p:cNvSpPr/>
          <p:nvPr/>
        </p:nvSpPr>
        <p:spPr>
          <a:xfrm>
            <a:off x="6052457" y="206828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Moved permanently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70D72-E9DA-8681-C272-478F88A1E4C4}"/>
              </a:ext>
            </a:extLst>
          </p:cNvPr>
          <p:cNvSpPr/>
          <p:nvPr/>
        </p:nvSpPr>
        <p:spPr>
          <a:xfrm>
            <a:off x="6052456" y="2852054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authenticated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4E83F-09BA-D9E9-ADD1-76F36BEE2DF2}"/>
              </a:ext>
            </a:extLst>
          </p:cNvPr>
          <p:cNvSpPr/>
          <p:nvPr/>
        </p:nvSpPr>
        <p:spPr>
          <a:xfrm>
            <a:off x="6052456" y="3352795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authorized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3670F-00F3-E285-E670-F3DF02646C71}"/>
              </a:ext>
            </a:extLst>
          </p:cNvPr>
          <p:cNvSpPr/>
          <p:nvPr/>
        </p:nvSpPr>
        <p:spPr>
          <a:xfrm>
            <a:off x="6052455" y="3773716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 found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F75D1-8930-684B-D0D8-C5A0083EE000}"/>
              </a:ext>
            </a:extLst>
          </p:cNvPr>
          <p:cNvSpPr/>
          <p:nvPr/>
        </p:nvSpPr>
        <p:spPr>
          <a:xfrm>
            <a:off x="6052454" y="4194632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0B5CF-87A6-679F-1773-D2D2715A21D0}"/>
              </a:ext>
            </a:extLst>
          </p:cNvPr>
          <p:cNvSpPr/>
          <p:nvPr/>
        </p:nvSpPr>
        <p:spPr>
          <a:xfrm>
            <a:off x="6052453" y="5217883"/>
            <a:ext cx="4310743" cy="304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error</a:t>
            </a:r>
          </a:p>
        </p:txBody>
      </p:sp>
    </p:spTree>
    <p:extLst>
      <p:ext uri="{BB962C8B-B14F-4D97-AF65-F5344CB8AC3E}">
        <p14:creationId xmlns:p14="http://schemas.microsoft.com/office/powerpoint/2010/main" val="890987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85E-B225-D945-8E36-8452A82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B72F6-D1B8-75B3-5FC0-964542AAA3C3}"/>
              </a:ext>
            </a:extLst>
          </p:cNvPr>
          <p:cNvSpPr/>
          <p:nvPr/>
        </p:nvSpPr>
        <p:spPr>
          <a:xfrm>
            <a:off x="8381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Errors &amp; Handling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86AE-0DA6-24BB-63AD-0EFDE81F08DB}"/>
              </a:ext>
            </a:extLst>
          </p:cNvPr>
          <p:cNvSpPr/>
          <p:nvPr/>
        </p:nvSpPr>
        <p:spPr>
          <a:xfrm>
            <a:off x="6629399" y="1168393"/>
            <a:ext cx="5127171" cy="696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 &amp; Status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F77CA-00F4-9E7E-2F5F-45C981D542A7}"/>
              </a:ext>
            </a:extLst>
          </p:cNvPr>
          <p:cNvSpPr/>
          <p:nvPr/>
        </p:nvSpPr>
        <p:spPr>
          <a:xfrm>
            <a:off x="8381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different types of errors – technical errors (which are thrown) and “expected errors” (e.g. invalid user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 can be done with custom if-checks, try-catch, then()-catch()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use the express error handling middleware to handle all unhandled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65B74-0093-BA31-14E0-482DB422D9FA}"/>
              </a:ext>
            </a:extLst>
          </p:cNvPr>
          <p:cNvSpPr/>
          <p:nvPr/>
        </p:nvSpPr>
        <p:spPr>
          <a:xfrm>
            <a:off x="6629399" y="1865078"/>
            <a:ext cx="5127171" cy="4230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returning responses, it can make sense to also set an appropriate Http status code – this lets the browser know what went wrong.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got success (2xx), redirect(3xx),client-side errors(4xx) and server-side errors(5xx) codes to choose from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status codes does NOT mean that the response is incomplete or the app crashed!</a:t>
            </a:r>
          </a:p>
        </p:txBody>
      </p:sp>
    </p:spTree>
    <p:extLst>
      <p:ext uri="{BB962C8B-B14F-4D97-AF65-F5344CB8AC3E}">
        <p14:creationId xmlns:p14="http://schemas.microsoft.com/office/powerpoint/2010/main" val="244087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4A2-3AED-3517-DA6D-2D8637A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AAB1-D821-76B6-89F1-F2A35FC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File Picker to the Frontend.</a:t>
            </a:r>
          </a:p>
          <a:p>
            <a:r>
              <a:rPr lang="en-US" dirty="0"/>
              <a:t>Handling Multipart Form Data</a:t>
            </a:r>
          </a:p>
          <a:p>
            <a:r>
              <a:rPr lang="en-US" dirty="0"/>
              <a:t>Handling file uploads with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Configuring </a:t>
            </a:r>
            <a:r>
              <a:rPr lang="en-US" dirty="0" err="1"/>
              <a:t>multer</a:t>
            </a:r>
            <a:r>
              <a:rPr lang="en-US" dirty="0"/>
              <a:t> to adjust filename &amp; </a:t>
            </a:r>
            <a:r>
              <a:rPr lang="en-US" dirty="0" err="1"/>
              <a:t>filepath</a:t>
            </a:r>
            <a:endParaRPr lang="en-US" dirty="0"/>
          </a:p>
          <a:p>
            <a:r>
              <a:rPr lang="en-US" dirty="0"/>
              <a:t>Filtering files by </a:t>
            </a:r>
            <a:r>
              <a:rPr lang="en-US" dirty="0" err="1"/>
              <a:t>mimetype</a:t>
            </a:r>
            <a:endParaRPr lang="en-US" dirty="0"/>
          </a:p>
          <a:p>
            <a:r>
              <a:rPr lang="en-US" dirty="0"/>
              <a:t>Storing file data in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2601</Words>
  <Application>Microsoft Office PowerPoint</Application>
  <PresentationFormat>Widescreen</PresentationFormat>
  <Paragraphs>494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  <vt:lpstr>Errors&amp; Http Response Codes</vt:lpstr>
      <vt:lpstr>Module Summary</vt:lpstr>
      <vt:lpstr>File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23</cp:revision>
  <dcterms:created xsi:type="dcterms:W3CDTF">2023-04-28T11:21:44Z</dcterms:created>
  <dcterms:modified xsi:type="dcterms:W3CDTF">2023-06-29T13:04:19Z</dcterms:modified>
</cp:coreProperties>
</file>