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374E-855E-3F29-A808-8FD17D12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388CB-A2DB-81AF-C97D-BD5072D0F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F4DA6-9D70-26C5-69AE-13A38E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26D7-73AD-8980-F463-095D2789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A92E-1783-CDFB-8179-7CA62883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1859-05CD-AD42-381E-E617B47B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DCA0E-8496-44E8-CC0D-735C22AC3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9EA9-DEAC-E699-FD2B-28159A21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079B-1C9F-357E-701D-EAFE6E37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6DD8-2E93-D9F2-158B-AD6BF2D4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3A36E-93DF-B0CC-6A8A-BA2EE7960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5230C-B706-D050-228A-8804051E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72B7-F6AD-810D-94A3-E0816DD8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6662C-0B07-2D6B-B707-231ACB05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E162-A581-ED61-1DBC-20FBA65D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4DC0-C157-AE66-D3EF-4AE9660C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3F28-D583-34B6-5CFF-7961F74F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E792-AED9-781D-8CC7-D5887131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6C8E-74DC-417B-E237-3876511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C861-7D85-A1AA-E5C2-4B2983F6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F53C-6355-3E54-23A7-24CF52D6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36D6-1E2D-508F-FB94-B3C954EF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6A3D-5AA1-A393-09E0-72CDA426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7B50-A3BE-2A87-AA27-9F00FF9C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B468-7326-1E33-A209-645F9527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047B-18B0-554C-F71E-75FD2A2B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0820-1B9C-A2C2-A62A-80ACE070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E2364-8061-2224-1CD8-48DA1292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F43A-12F4-9786-A2C3-9FCAEF1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393E4-D4BD-7D17-3475-82239C79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6635-EFBD-F286-64E7-E614AEFE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CF43-8222-527D-3374-D0484130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C694-E261-37AB-55ED-0DF05ED7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A8E0F-8D69-FE66-6FA3-8F5F9EA7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499A9-741B-418A-0472-AEA1E220D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F327C-ABD9-B3D7-458C-7E9D31812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1C5C3-719D-5DB0-1F44-E32FAB2A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DAE52-423C-5889-C7DE-D21C781E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72382-8772-5A82-F307-5DDC98F1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665C-1C6A-1715-54DB-EE9FEDDF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397A-08B6-70A8-DD78-0C42A051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67859-0FD2-AC72-2A0D-F945A233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7ECCE-D96E-4C30-21B8-90386195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2779F-8448-58C0-47A1-5AFE8A11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863A4-DBBA-4A9D-6BD2-F9DC7EC1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D06D-2F9A-6EC0-AFCD-9156E01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E901-AFB0-D8E1-9ED4-DAC12447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D31B-9D98-F2BF-1F3C-26D65C9F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6D983-CEA1-AF22-DE8B-6E3B88EF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3AA3-8D6E-10AF-374A-3D504ECE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D93DA-87FF-AF59-A237-45736DD3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96E2-90AB-A6FE-5775-E69A8045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2C56-5AE0-B1BE-BD1C-325961A5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2C969-E811-C31F-7D86-BE7B8EFEB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9AD27-779F-B3E4-47D9-96CD1CB4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1047-4A16-E0AD-A694-24B5F2D0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7C136-E3C8-8F00-9655-2ED51FEF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D076A-940E-4349-65E2-FD302110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F744A-A662-A8DD-E8DF-21328FE0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4BB5D-C000-DCB2-151C-1B190484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8526-33F0-3929-945A-6F2698E8D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61A-5692-4EBE-B4E1-7DDBA883631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D542-9AEC-960C-04BD-528AA358E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0459-A029-B954-4173-E32DF61DE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313E-9C69-A466-B736-769F4FC1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480"/>
            <a:ext cx="9144000" cy="7337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Bootstrap?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B23F1-1F61-1B95-7CC9-985563A5A0A2}"/>
              </a:ext>
            </a:extLst>
          </p:cNvPr>
          <p:cNvSpPr/>
          <p:nvPr/>
        </p:nvSpPr>
        <p:spPr>
          <a:xfrm>
            <a:off x="4544704" y="968991"/>
            <a:ext cx="3070747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Bootstrap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2B78D-E505-1F20-70FF-FD1157ED0B12}"/>
              </a:ext>
            </a:extLst>
          </p:cNvPr>
          <p:cNvSpPr/>
          <p:nvPr/>
        </p:nvSpPr>
        <p:spPr>
          <a:xfrm>
            <a:off x="2505501" y="2279176"/>
            <a:ext cx="7180997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CSS based Front-end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EAA9A-D281-642B-A686-E59D0F3341EE}"/>
              </a:ext>
            </a:extLst>
          </p:cNvPr>
          <p:cNvSpPr txBox="1"/>
          <p:nvPr/>
        </p:nvSpPr>
        <p:spPr>
          <a:xfrm>
            <a:off x="9089409" y="1012691"/>
            <a:ext cx="146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twitter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0B18F-84D6-6068-3717-721432211804}"/>
              </a:ext>
            </a:extLst>
          </p:cNvPr>
          <p:cNvSpPr/>
          <p:nvPr/>
        </p:nvSpPr>
        <p:spPr>
          <a:xfrm>
            <a:off x="1059975" y="3589361"/>
            <a:ext cx="10072048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Faster and easier web 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241E9-C411-2FAB-2DBD-64E0A3A2FE11}"/>
              </a:ext>
            </a:extLst>
          </p:cNvPr>
          <p:cNvSpPr/>
          <p:nvPr/>
        </p:nvSpPr>
        <p:spPr>
          <a:xfrm>
            <a:off x="1059975" y="4943248"/>
            <a:ext cx="10072048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Easily create Responsive web layouts</a:t>
            </a:r>
          </a:p>
        </p:txBody>
      </p:sp>
    </p:spTree>
    <p:extLst>
      <p:ext uri="{BB962C8B-B14F-4D97-AF65-F5344CB8AC3E}">
        <p14:creationId xmlns:p14="http://schemas.microsoft.com/office/powerpoint/2010/main" val="29563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7DB4-5112-7281-40C2-ACD32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knowledge before learning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7DFC-E523-E3AA-34BD-05DD3C6B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 (media query, flexbox)</a:t>
            </a:r>
          </a:p>
          <a:p>
            <a:r>
              <a:rPr lang="en-US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253274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6782-1D09-FA68-43AC-8F3569F6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6380-3724-9D96-B66D-86F0D74D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&amp; Row Class</a:t>
            </a:r>
          </a:p>
        </p:txBody>
      </p:sp>
    </p:spTree>
    <p:extLst>
      <p:ext uri="{BB962C8B-B14F-4D97-AF65-F5344CB8AC3E}">
        <p14:creationId xmlns:p14="http://schemas.microsoft.com/office/powerpoint/2010/main" val="9774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A24C-4C75-F6D7-E0D7-F5C7F963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website layout with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E87A-9805-DF19-D21D-D7CE1FC1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Bootstrap CSS Classes</a:t>
            </a:r>
          </a:p>
          <a:p>
            <a:r>
              <a:rPr lang="en-US" dirty="0"/>
              <a:t>Container</a:t>
            </a:r>
          </a:p>
          <a:p>
            <a:r>
              <a:rPr lang="en-US" dirty="0"/>
              <a:t>Row</a:t>
            </a:r>
          </a:p>
          <a:p>
            <a:r>
              <a:rPr lang="en-US" dirty="0"/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38923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F05E-8BD3-9106-7E0A-436A7D9C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930478-AB72-AA58-ABEB-FDE40C2B5948}"/>
              </a:ext>
            </a:extLst>
          </p:cNvPr>
          <p:cNvSpPr/>
          <p:nvPr/>
        </p:nvSpPr>
        <p:spPr>
          <a:xfrm>
            <a:off x="1310185" y="1690688"/>
            <a:ext cx="9416955" cy="3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39893-221B-0BF8-D93F-DD1E7A2C7E2F}"/>
              </a:ext>
            </a:extLst>
          </p:cNvPr>
          <p:cNvSpPr txBox="1"/>
          <p:nvPr/>
        </p:nvSpPr>
        <p:spPr>
          <a:xfrm>
            <a:off x="5661329" y="2061628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1140px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9897B4-3341-D77C-E24D-567F08A7BE2A}"/>
              </a:ext>
            </a:extLst>
          </p:cNvPr>
          <p:cNvSpPr/>
          <p:nvPr/>
        </p:nvSpPr>
        <p:spPr>
          <a:xfrm>
            <a:off x="0" y="4796372"/>
            <a:ext cx="12192000" cy="3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.container-fluid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182FB-0618-1E67-4545-DA17C65D2E68}"/>
              </a:ext>
            </a:extLst>
          </p:cNvPr>
          <p:cNvSpPr txBox="1"/>
          <p:nvPr/>
        </p:nvSpPr>
        <p:spPr>
          <a:xfrm>
            <a:off x="5661329" y="518014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51960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EC2-EF1D-BA81-B960-A1FF862E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3F5-B1C8-75F5-1DC2-98A935E6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030" cy="4351338"/>
          </a:xfrm>
        </p:spPr>
        <p:txBody>
          <a:bodyPr/>
          <a:lstStyle/>
          <a:p>
            <a:r>
              <a:rPr lang="en-US" dirty="0"/>
              <a:t>Extra large 	&gt;= 1200px</a:t>
            </a:r>
          </a:p>
          <a:p>
            <a:r>
              <a:rPr lang="en-US" dirty="0"/>
              <a:t>Large 		&gt;= 992px</a:t>
            </a:r>
          </a:p>
          <a:p>
            <a:r>
              <a:rPr lang="en-US" dirty="0"/>
              <a:t>Medium 		&gt;=768px</a:t>
            </a:r>
          </a:p>
          <a:p>
            <a:r>
              <a:rPr lang="en-US" dirty="0"/>
              <a:t>Small		&gt;=576px</a:t>
            </a:r>
          </a:p>
          <a:p>
            <a:r>
              <a:rPr lang="en-US" dirty="0"/>
              <a:t>Extra small		&lt;576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D4601-3D37-08DB-246A-C6F4755BF0F5}"/>
              </a:ext>
            </a:extLst>
          </p:cNvPr>
          <p:cNvSpPr/>
          <p:nvPr/>
        </p:nvSpPr>
        <p:spPr>
          <a:xfrm>
            <a:off x="6878472" y="1825625"/>
            <a:ext cx="1637731" cy="453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CEF5C-4A2B-CE53-B8EA-0ECD41EBA756}"/>
              </a:ext>
            </a:extLst>
          </p:cNvPr>
          <p:cNvSpPr/>
          <p:nvPr/>
        </p:nvSpPr>
        <p:spPr>
          <a:xfrm>
            <a:off x="6787486" y="2339217"/>
            <a:ext cx="1637731" cy="453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960px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E5FF5-C35D-F0BE-ECEA-36A4195B7D4C}"/>
              </a:ext>
            </a:extLst>
          </p:cNvPr>
          <p:cNvSpPr/>
          <p:nvPr/>
        </p:nvSpPr>
        <p:spPr>
          <a:xfrm>
            <a:off x="6751092" y="2784037"/>
            <a:ext cx="1637731" cy="45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720px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4EDA9-6645-7262-41E0-A3606ED9948C}"/>
              </a:ext>
            </a:extLst>
          </p:cNvPr>
          <p:cNvSpPr/>
          <p:nvPr/>
        </p:nvSpPr>
        <p:spPr>
          <a:xfrm>
            <a:off x="6751093" y="3406254"/>
            <a:ext cx="1637731" cy="453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540px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0D601-AF53-442D-D3E8-3D98BB0DC3FD}"/>
              </a:ext>
            </a:extLst>
          </p:cNvPr>
          <p:cNvSpPr/>
          <p:nvPr/>
        </p:nvSpPr>
        <p:spPr>
          <a:xfrm>
            <a:off x="6751092" y="3911613"/>
            <a:ext cx="1637731" cy="45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86083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C17432-5933-E071-2576-C070BB581CB8}"/>
              </a:ext>
            </a:extLst>
          </p:cNvPr>
          <p:cNvGrpSpPr/>
          <p:nvPr/>
        </p:nvGrpSpPr>
        <p:grpSpPr>
          <a:xfrm>
            <a:off x="2702256" y="218364"/>
            <a:ext cx="9228161" cy="6421272"/>
            <a:chOff x="261582" y="218364"/>
            <a:chExt cx="11668836" cy="64212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321D3C-2323-AB6B-FEEB-13309E7E9395}"/>
                </a:ext>
              </a:extLst>
            </p:cNvPr>
            <p:cNvGrpSpPr/>
            <p:nvPr/>
          </p:nvGrpSpPr>
          <p:grpSpPr>
            <a:xfrm>
              <a:off x="261582" y="218364"/>
              <a:ext cx="11668836" cy="6421272"/>
              <a:chOff x="286603" y="218364"/>
              <a:chExt cx="11668836" cy="64212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B5BB05-6FB6-88C9-E280-7CCC0C2AC57A}"/>
                  </a:ext>
                </a:extLst>
              </p:cNvPr>
              <p:cNvSpPr/>
              <p:nvPr/>
            </p:nvSpPr>
            <p:spPr>
              <a:xfrm>
                <a:off x="286603" y="218364"/>
                <a:ext cx="11668836" cy="642127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D645EF-EB50-7A99-2131-DA5BFF4E1D95}"/>
                  </a:ext>
                </a:extLst>
              </p:cNvPr>
              <p:cNvSpPr/>
              <p:nvPr/>
            </p:nvSpPr>
            <p:spPr>
              <a:xfrm>
                <a:off x="491319" y="382137"/>
                <a:ext cx="11095630" cy="114641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Width, Padding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BA30F8-5594-DA1C-5C13-D83B6F585974}"/>
                  </a:ext>
                </a:extLst>
              </p:cNvPr>
              <p:cNvSpPr/>
              <p:nvPr/>
            </p:nvSpPr>
            <p:spPr>
              <a:xfrm>
                <a:off x="491319" y="1528549"/>
                <a:ext cx="11095630" cy="491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Width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2BFA4D-F94C-6018-E546-198B99D1D775}"/>
                  </a:ext>
                </a:extLst>
              </p:cNvPr>
              <p:cNvSpPr txBox="1"/>
              <p:nvPr/>
            </p:nvSpPr>
            <p:spPr>
              <a:xfrm>
                <a:off x="491318" y="2183642"/>
                <a:ext cx="8434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CE9127D-D334-232B-F2F8-3E4D18DDD437}"/>
                  </a:ext>
                </a:extLst>
              </p:cNvPr>
              <p:cNvSpPr/>
              <p:nvPr/>
            </p:nvSpPr>
            <p:spPr>
              <a:xfrm>
                <a:off x="8843751" y="2033517"/>
                <a:ext cx="2866030" cy="421715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097712A-F1A8-4B5A-574E-89A705AFF352}"/>
                  </a:ext>
                </a:extLst>
              </p:cNvPr>
              <p:cNvSpPr/>
              <p:nvPr/>
            </p:nvSpPr>
            <p:spPr>
              <a:xfrm>
                <a:off x="482219" y="6148316"/>
                <a:ext cx="11095631" cy="4913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Width, Clear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53C004-8ADD-B9BF-340A-597582C227BE}"/>
                </a:ext>
              </a:extLst>
            </p:cNvPr>
            <p:cNvCxnSpPr/>
            <p:nvPr/>
          </p:nvCxnSpPr>
          <p:spPr>
            <a:xfrm>
              <a:off x="614149" y="586854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83A41DC-9B00-29ED-10DA-92711D5D69FE}"/>
                </a:ext>
              </a:extLst>
            </p:cNvPr>
            <p:cNvCxnSpPr/>
            <p:nvPr/>
          </p:nvCxnSpPr>
          <p:spPr>
            <a:xfrm>
              <a:off x="668741" y="1610437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A96F7-3965-1E1D-B97D-9ED6F230E232}"/>
                </a:ext>
              </a:extLst>
            </p:cNvPr>
            <p:cNvSpPr txBox="1"/>
            <p:nvPr/>
          </p:nvSpPr>
          <p:spPr>
            <a:xfrm>
              <a:off x="1801504" y="2832753"/>
              <a:ext cx="2202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Float, Padding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68294-491D-7326-0AA7-1DAC1E0B1B55}"/>
                </a:ext>
              </a:extLst>
            </p:cNvPr>
            <p:cNvSpPr txBox="1"/>
            <p:nvPr/>
          </p:nvSpPr>
          <p:spPr>
            <a:xfrm>
              <a:off x="9138901" y="3486161"/>
              <a:ext cx="13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783704-D2E3-8E03-5774-102B48A6EAC0}"/>
                </a:ext>
              </a:extLst>
            </p:cNvPr>
            <p:cNvSpPr txBox="1"/>
            <p:nvPr/>
          </p:nvSpPr>
          <p:spPr>
            <a:xfrm>
              <a:off x="2902607" y="4846892"/>
              <a:ext cx="2404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Margin, Padding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9F5359-70FD-DB5B-D764-5633246AF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166" y="2645307"/>
              <a:ext cx="7996924" cy="295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93A61D-C5DD-EC09-400E-85FC667EF79C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22" y="3250482"/>
              <a:ext cx="2677238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DADD5E-EECE-3645-87BA-66C1C196A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97" y="4715302"/>
              <a:ext cx="11218463" cy="116804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7F8CDD-0FC1-869D-D0D2-BEE0091D6240}"/>
              </a:ext>
            </a:extLst>
          </p:cNvPr>
          <p:cNvCxnSpPr/>
          <p:nvPr/>
        </p:nvCxnSpPr>
        <p:spPr>
          <a:xfrm flipV="1">
            <a:off x="1842448" y="218364"/>
            <a:ext cx="859808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AC7539-263C-3CBD-0ABC-27F4FE01CEBA}"/>
              </a:ext>
            </a:extLst>
          </p:cNvPr>
          <p:cNvSpPr txBox="1"/>
          <p:nvPr/>
        </p:nvSpPr>
        <p:spPr>
          <a:xfrm>
            <a:off x="919111" y="245659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BC5211-FE4B-8D57-7B71-037FC9070207}"/>
              </a:ext>
            </a:extLst>
          </p:cNvPr>
          <p:cNvCxnSpPr/>
          <p:nvPr/>
        </p:nvCxnSpPr>
        <p:spPr>
          <a:xfrm>
            <a:off x="1842448" y="1050878"/>
            <a:ext cx="1138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275DF-8303-5A1A-25AF-D8CE167B8989}"/>
              </a:ext>
            </a:extLst>
          </p:cNvPr>
          <p:cNvCxnSpPr/>
          <p:nvPr/>
        </p:nvCxnSpPr>
        <p:spPr>
          <a:xfrm>
            <a:off x="1842448" y="1774209"/>
            <a:ext cx="118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CB6DB0-07AD-4730-5294-FE6F279061CD}"/>
              </a:ext>
            </a:extLst>
          </p:cNvPr>
          <p:cNvCxnSpPr/>
          <p:nvPr/>
        </p:nvCxnSpPr>
        <p:spPr>
          <a:xfrm>
            <a:off x="1637731" y="3855493"/>
            <a:ext cx="106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06754-DC8F-DF42-9EB6-2B0A3F8B748E}"/>
              </a:ext>
            </a:extLst>
          </p:cNvPr>
          <p:cNvCxnSpPr/>
          <p:nvPr/>
        </p:nvCxnSpPr>
        <p:spPr>
          <a:xfrm>
            <a:off x="1637731" y="6393976"/>
            <a:ext cx="9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C430FA-C59F-350E-4F00-03A298703D5B}"/>
              </a:ext>
            </a:extLst>
          </p:cNvPr>
          <p:cNvSpPr txBox="1"/>
          <p:nvPr/>
        </p:nvSpPr>
        <p:spPr>
          <a:xfrm flipH="1">
            <a:off x="964830" y="1050878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9C8F1-FE22-A6CD-0867-D501B32A6FA2}"/>
              </a:ext>
            </a:extLst>
          </p:cNvPr>
          <p:cNvSpPr txBox="1"/>
          <p:nvPr/>
        </p:nvSpPr>
        <p:spPr>
          <a:xfrm flipH="1">
            <a:off x="919111" y="1611277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9AEBA9-279B-C80D-BBFC-79C3834E16B0}"/>
              </a:ext>
            </a:extLst>
          </p:cNvPr>
          <p:cNvSpPr txBox="1"/>
          <p:nvPr/>
        </p:nvSpPr>
        <p:spPr>
          <a:xfrm flipH="1">
            <a:off x="760113" y="3626890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379FAC-EE86-254B-47A0-8863166D8E7F}"/>
              </a:ext>
            </a:extLst>
          </p:cNvPr>
          <p:cNvSpPr txBox="1"/>
          <p:nvPr/>
        </p:nvSpPr>
        <p:spPr>
          <a:xfrm flipH="1">
            <a:off x="886316" y="6165794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</p:spTree>
    <p:extLst>
      <p:ext uri="{BB962C8B-B14F-4D97-AF65-F5344CB8AC3E}">
        <p14:creationId xmlns:p14="http://schemas.microsoft.com/office/powerpoint/2010/main" val="20464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C30F-5E26-3478-B8E0-76FB8C7B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Bootstrap: Col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5E68A-D063-D2A3-8684-03DB14E29501}"/>
              </a:ext>
            </a:extLst>
          </p:cNvPr>
          <p:cNvSpPr/>
          <p:nvPr/>
        </p:nvSpPr>
        <p:spPr>
          <a:xfrm>
            <a:off x="1796955" y="3205587"/>
            <a:ext cx="8598090" cy="114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FE443-D426-D7FB-21C8-D36E39DC1D0E}"/>
              </a:ext>
            </a:extLst>
          </p:cNvPr>
          <p:cNvSpPr/>
          <p:nvPr/>
        </p:nvSpPr>
        <p:spPr>
          <a:xfrm>
            <a:off x="2124502" y="3369363"/>
            <a:ext cx="3844119" cy="779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86EAC-C5EB-96FB-8427-EE96323AE6D5}"/>
              </a:ext>
            </a:extLst>
          </p:cNvPr>
          <p:cNvSpPr/>
          <p:nvPr/>
        </p:nvSpPr>
        <p:spPr>
          <a:xfrm>
            <a:off x="6183573" y="3369362"/>
            <a:ext cx="3844119" cy="779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0A782-917F-624B-6DF5-5E99BB735AC5}"/>
              </a:ext>
            </a:extLst>
          </p:cNvPr>
          <p:cNvSpPr txBox="1"/>
          <p:nvPr/>
        </p:nvSpPr>
        <p:spPr>
          <a:xfrm>
            <a:off x="5880014" y="2857144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A12A8-6D60-35C2-0D30-D8C63FFB8693}"/>
              </a:ext>
            </a:extLst>
          </p:cNvPr>
          <p:cNvSpPr/>
          <p:nvPr/>
        </p:nvSpPr>
        <p:spPr>
          <a:xfrm>
            <a:off x="1796955" y="2756848"/>
            <a:ext cx="8971129" cy="1883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74323-0C74-6485-7425-15CB63B17B89}"/>
              </a:ext>
            </a:extLst>
          </p:cNvPr>
          <p:cNvSpPr txBox="1"/>
          <p:nvPr/>
        </p:nvSpPr>
        <p:spPr>
          <a:xfrm>
            <a:off x="5654721" y="2388356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0C80-AEB2-49C0-CF8F-29DCA52BEA2F}"/>
              </a:ext>
            </a:extLst>
          </p:cNvPr>
          <p:cNvSpPr txBox="1"/>
          <p:nvPr/>
        </p:nvSpPr>
        <p:spPr>
          <a:xfrm>
            <a:off x="8311487" y="832513"/>
            <a:ext cx="2359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  <a:p>
            <a:r>
              <a:rPr lang="en-US" dirty="0"/>
              <a:t>	.row</a:t>
            </a:r>
          </a:p>
          <a:p>
            <a:r>
              <a:rPr lang="en-US" dirty="0"/>
              <a:t>		.col</a:t>
            </a:r>
          </a:p>
        </p:txBody>
      </p:sp>
    </p:spTree>
    <p:extLst>
      <p:ext uri="{BB962C8B-B14F-4D97-AF65-F5344CB8AC3E}">
        <p14:creationId xmlns:p14="http://schemas.microsoft.com/office/powerpoint/2010/main" val="138510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7E7A-BD21-0E6B-8145-0C321C64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681D-BCE6-5D73-2ECB-9C2595A9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Col- break</a:t>
            </a:r>
          </a:p>
          <a:p>
            <a:endParaRPr lang="en-US" dirty="0"/>
          </a:p>
          <a:p>
            <a:r>
              <a:rPr lang="en-US" dirty="0"/>
              <a:t>Class name – “w-100”</a:t>
            </a:r>
          </a:p>
          <a:p>
            <a:endParaRPr lang="en-US" dirty="0"/>
          </a:p>
          <a:p>
            <a:r>
              <a:rPr lang="en-US" dirty="0"/>
              <a:t>.row</a:t>
            </a:r>
          </a:p>
          <a:p>
            <a:r>
              <a:rPr lang="en-US" dirty="0"/>
              <a:t>.row-col-2</a:t>
            </a:r>
          </a:p>
        </p:txBody>
      </p:sp>
    </p:spTree>
    <p:extLst>
      <p:ext uri="{BB962C8B-B14F-4D97-AF65-F5344CB8AC3E}">
        <p14:creationId xmlns:p14="http://schemas.microsoft.com/office/powerpoint/2010/main" val="355490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E6D5-9345-CA6B-52B5-318775DE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Class for different Break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E002-98A9-C7AB-2501-F062ED8F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large		col-xl</a:t>
            </a:r>
          </a:p>
          <a:p>
            <a:r>
              <a:rPr lang="en-US" dirty="0"/>
              <a:t>Large		col-lg</a:t>
            </a:r>
          </a:p>
          <a:p>
            <a:r>
              <a:rPr lang="en-US" dirty="0"/>
              <a:t>Medium		col-md</a:t>
            </a:r>
          </a:p>
          <a:p>
            <a:r>
              <a:rPr lang="en-US" dirty="0"/>
              <a:t>Small		col-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Extra small</a:t>
            </a:r>
          </a:p>
        </p:txBody>
      </p:sp>
    </p:spTree>
    <p:extLst>
      <p:ext uri="{BB962C8B-B14F-4D97-AF65-F5344CB8AC3E}">
        <p14:creationId xmlns:p14="http://schemas.microsoft.com/office/powerpoint/2010/main" val="190772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84C4-CB34-B33D-33E5-15BC72B0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Col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EE841-55C5-C895-9D33-B6CED14652C2}"/>
              </a:ext>
            </a:extLst>
          </p:cNvPr>
          <p:cNvSpPr/>
          <p:nvPr/>
        </p:nvSpPr>
        <p:spPr>
          <a:xfrm>
            <a:off x="838200" y="1690688"/>
            <a:ext cx="10789693" cy="1107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DC8D2-8093-F9CF-2ED5-2A224AE8E3BB}"/>
              </a:ext>
            </a:extLst>
          </p:cNvPr>
          <p:cNvSpPr/>
          <p:nvPr/>
        </p:nvSpPr>
        <p:spPr>
          <a:xfrm>
            <a:off x="838200" y="181515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BA4CC-A07E-A36A-8F6B-0E9E27D231B0}"/>
              </a:ext>
            </a:extLst>
          </p:cNvPr>
          <p:cNvSpPr/>
          <p:nvPr/>
        </p:nvSpPr>
        <p:spPr>
          <a:xfrm>
            <a:off x="1831075" y="181515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2D33A-4691-5AFC-1C66-8908DF6CCBE6}"/>
              </a:ext>
            </a:extLst>
          </p:cNvPr>
          <p:cNvSpPr/>
          <p:nvPr/>
        </p:nvSpPr>
        <p:spPr>
          <a:xfrm>
            <a:off x="2823950" y="1815151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8390D-85A9-E25E-0775-44153A49F556}"/>
              </a:ext>
            </a:extLst>
          </p:cNvPr>
          <p:cNvSpPr/>
          <p:nvPr/>
        </p:nvSpPr>
        <p:spPr>
          <a:xfrm>
            <a:off x="3827058" y="185609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02FCC-9586-E7BC-84DC-EC1FD223F4C6}"/>
              </a:ext>
            </a:extLst>
          </p:cNvPr>
          <p:cNvSpPr/>
          <p:nvPr/>
        </p:nvSpPr>
        <p:spPr>
          <a:xfrm>
            <a:off x="4819933" y="185609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EC17E-462C-DC63-AEC5-98FE0E0E6563}"/>
              </a:ext>
            </a:extLst>
          </p:cNvPr>
          <p:cNvSpPr/>
          <p:nvPr/>
        </p:nvSpPr>
        <p:spPr>
          <a:xfrm>
            <a:off x="5812808" y="1856093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27545-C2DF-D93F-C362-CE25BA8826AA}"/>
              </a:ext>
            </a:extLst>
          </p:cNvPr>
          <p:cNvSpPr/>
          <p:nvPr/>
        </p:nvSpPr>
        <p:spPr>
          <a:xfrm>
            <a:off x="6815916" y="189622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DF6F4-1081-2D33-E911-ADF132410301}"/>
              </a:ext>
            </a:extLst>
          </p:cNvPr>
          <p:cNvSpPr/>
          <p:nvPr/>
        </p:nvSpPr>
        <p:spPr>
          <a:xfrm>
            <a:off x="7808791" y="189622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1C1F9-EEDC-1019-3787-3342C75F380C}"/>
              </a:ext>
            </a:extLst>
          </p:cNvPr>
          <p:cNvSpPr/>
          <p:nvPr/>
        </p:nvSpPr>
        <p:spPr>
          <a:xfrm>
            <a:off x="8801666" y="1896221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7D4E8B-EA53-3339-C611-441BEF001530}"/>
              </a:ext>
            </a:extLst>
          </p:cNvPr>
          <p:cNvSpPr/>
          <p:nvPr/>
        </p:nvSpPr>
        <p:spPr>
          <a:xfrm>
            <a:off x="9804774" y="193716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7E07BE-4D78-68DE-3D48-64FF38DE388E}"/>
              </a:ext>
            </a:extLst>
          </p:cNvPr>
          <p:cNvSpPr/>
          <p:nvPr/>
        </p:nvSpPr>
        <p:spPr>
          <a:xfrm>
            <a:off x="10797649" y="193716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CEF27E-255A-B8EB-A59B-8D8461701FB1}"/>
              </a:ext>
            </a:extLst>
          </p:cNvPr>
          <p:cNvSpPr/>
          <p:nvPr/>
        </p:nvSpPr>
        <p:spPr>
          <a:xfrm>
            <a:off x="11790524" y="1937163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C347-7F80-F8F5-975F-6B573FF1F2E4}"/>
              </a:ext>
            </a:extLst>
          </p:cNvPr>
          <p:cNvSpPr/>
          <p:nvPr/>
        </p:nvSpPr>
        <p:spPr>
          <a:xfrm>
            <a:off x="736979" y="3875964"/>
            <a:ext cx="11218460" cy="18015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134FA6-C95A-3108-E5F1-EC2D12C429C3}"/>
              </a:ext>
            </a:extLst>
          </p:cNvPr>
          <p:cNvSpPr/>
          <p:nvPr/>
        </p:nvSpPr>
        <p:spPr>
          <a:xfrm>
            <a:off x="1258437" y="4327974"/>
            <a:ext cx="4146076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960B8A-8D0A-2469-051D-35F3EE64B942}"/>
              </a:ext>
            </a:extLst>
          </p:cNvPr>
          <p:cNvSpPr/>
          <p:nvPr/>
        </p:nvSpPr>
        <p:spPr>
          <a:xfrm>
            <a:off x="5925972" y="4327973"/>
            <a:ext cx="500759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.col-6</a:t>
            </a:r>
          </a:p>
        </p:txBody>
      </p:sp>
    </p:spTree>
    <p:extLst>
      <p:ext uri="{BB962C8B-B14F-4D97-AF65-F5344CB8AC3E}">
        <p14:creationId xmlns:p14="http://schemas.microsoft.com/office/powerpoint/2010/main" val="144217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6394-5521-E714-1117-FF9E0051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4F89-9279-7C1C-C608-B9A198A6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8582" cy="4351338"/>
          </a:xfrm>
        </p:spPr>
        <p:txBody>
          <a:bodyPr/>
          <a:lstStyle/>
          <a:p>
            <a:r>
              <a:rPr lang="en-US" dirty="0"/>
              <a:t>Layout</a:t>
            </a:r>
          </a:p>
          <a:p>
            <a:r>
              <a:rPr lang="en-US" dirty="0"/>
              <a:t>Typography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Form Layout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Icon Fonts</a:t>
            </a:r>
          </a:p>
          <a:p>
            <a:r>
              <a:rPr lang="en-US" dirty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36912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1EFE555-08E5-E773-B466-0D2B18759137}"/>
              </a:ext>
            </a:extLst>
          </p:cNvPr>
          <p:cNvGrpSpPr/>
          <p:nvPr/>
        </p:nvGrpSpPr>
        <p:grpSpPr>
          <a:xfrm>
            <a:off x="2320118" y="150125"/>
            <a:ext cx="9228161" cy="6421272"/>
            <a:chOff x="286603" y="218364"/>
            <a:chExt cx="11668836" cy="64212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610155-379A-C168-B67C-7CBE284CF8FA}"/>
                </a:ext>
              </a:extLst>
            </p:cNvPr>
            <p:cNvSpPr/>
            <p:nvPr/>
          </p:nvSpPr>
          <p:spPr>
            <a:xfrm>
              <a:off x="286603" y="218364"/>
              <a:ext cx="11668836" cy="64212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FE27B9-39B5-4CC7-E17D-874D58CF4A2D}"/>
                </a:ext>
              </a:extLst>
            </p:cNvPr>
            <p:cNvSpPr/>
            <p:nvPr/>
          </p:nvSpPr>
          <p:spPr>
            <a:xfrm>
              <a:off x="491319" y="382137"/>
              <a:ext cx="11095630" cy="11464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.col-12 OR .col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D28792-13BB-52E4-FE5A-DF2DE29BEB94}"/>
                </a:ext>
              </a:extLst>
            </p:cNvPr>
            <p:cNvSpPr/>
            <p:nvPr/>
          </p:nvSpPr>
          <p:spPr>
            <a:xfrm>
              <a:off x="491319" y="1528549"/>
              <a:ext cx="11095630" cy="4913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.col-12 or .col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46902D-908A-5682-9381-668AD7B62884}"/>
                </a:ext>
              </a:extLst>
            </p:cNvPr>
            <p:cNvSpPr txBox="1"/>
            <p:nvPr/>
          </p:nvSpPr>
          <p:spPr>
            <a:xfrm>
              <a:off x="491318" y="2183642"/>
              <a:ext cx="8434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C39C54-AF62-6493-203F-8BDD82666278}"/>
                </a:ext>
              </a:extLst>
            </p:cNvPr>
            <p:cNvSpPr/>
            <p:nvPr/>
          </p:nvSpPr>
          <p:spPr>
            <a:xfrm>
              <a:off x="8843751" y="2033517"/>
              <a:ext cx="2866030" cy="42171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60A08F-944F-A560-2B9F-640FFD971080}"/>
                </a:ext>
              </a:extLst>
            </p:cNvPr>
            <p:cNvSpPr/>
            <p:nvPr/>
          </p:nvSpPr>
          <p:spPr>
            <a:xfrm>
              <a:off x="482219" y="6148316"/>
              <a:ext cx="11095631" cy="491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.col-12 Or .col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EC72F2-11A9-E1E8-9E0B-26B06835FE78}"/>
              </a:ext>
            </a:extLst>
          </p:cNvPr>
          <p:cNvSpPr txBox="1"/>
          <p:nvPr/>
        </p:nvSpPr>
        <p:spPr>
          <a:xfrm>
            <a:off x="3537947" y="2764514"/>
            <a:ext cx="70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.col-9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ADC12-02B6-9A6C-D969-4755D9D566CB}"/>
              </a:ext>
            </a:extLst>
          </p:cNvPr>
          <p:cNvSpPr txBox="1"/>
          <p:nvPr/>
        </p:nvSpPr>
        <p:spPr>
          <a:xfrm>
            <a:off x="9340641" y="3417922"/>
            <a:ext cx="70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.col-3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58F050-3B46-D558-0785-CC2C2E90E997}"/>
              </a:ext>
            </a:extLst>
          </p:cNvPr>
          <p:cNvCxnSpPr/>
          <p:nvPr/>
        </p:nvCxnSpPr>
        <p:spPr>
          <a:xfrm flipV="1">
            <a:off x="1460310" y="150125"/>
            <a:ext cx="859808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31A612-3519-D4DF-AAE8-9DD06D6311BB}"/>
              </a:ext>
            </a:extLst>
          </p:cNvPr>
          <p:cNvSpPr txBox="1"/>
          <p:nvPr/>
        </p:nvSpPr>
        <p:spPr>
          <a:xfrm>
            <a:off x="536973" y="177420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05621-DC06-906D-55AD-31B8B8E9E847}"/>
              </a:ext>
            </a:extLst>
          </p:cNvPr>
          <p:cNvCxnSpPr/>
          <p:nvPr/>
        </p:nvCxnSpPr>
        <p:spPr>
          <a:xfrm>
            <a:off x="1460310" y="982639"/>
            <a:ext cx="1138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02C61D-AAEA-A52B-829C-1D5C0FBFDAE2}"/>
              </a:ext>
            </a:extLst>
          </p:cNvPr>
          <p:cNvCxnSpPr/>
          <p:nvPr/>
        </p:nvCxnSpPr>
        <p:spPr>
          <a:xfrm>
            <a:off x="1460310" y="1705970"/>
            <a:ext cx="118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F4E5EF-8C6E-1F7B-76B4-BF7F96D6C03D}"/>
              </a:ext>
            </a:extLst>
          </p:cNvPr>
          <p:cNvCxnSpPr/>
          <p:nvPr/>
        </p:nvCxnSpPr>
        <p:spPr>
          <a:xfrm>
            <a:off x="1255593" y="3787254"/>
            <a:ext cx="106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B116CD-9FEF-1F22-36D6-D76A390BC358}"/>
              </a:ext>
            </a:extLst>
          </p:cNvPr>
          <p:cNvCxnSpPr/>
          <p:nvPr/>
        </p:nvCxnSpPr>
        <p:spPr>
          <a:xfrm>
            <a:off x="1255593" y="6325737"/>
            <a:ext cx="9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F43962-C9FE-05C6-08F2-8EC65F10C1A4}"/>
              </a:ext>
            </a:extLst>
          </p:cNvPr>
          <p:cNvSpPr txBox="1"/>
          <p:nvPr/>
        </p:nvSpPr>
        <p:spPr>
          <a:xfrm flipH="1">
            <a:off x="582692" y="982639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868441-E97B-A3A3-56B2-E015E2179011}"/>
              </a:ext>
            </a:extLst>
          </p:cNvPr>
          <p:cNvSpPr txBox="1"/>
          <p:nvPr/>
        </p:nvSpPr>
        <p:spPr>
          <a:xfrm flipH="1">
            <a:off x="536973" y="1543038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D99D7-9B44-6A7F-0A9A-552974E18816}"/>
              </a:ext>
            </a:extLst>
          </p:cNvPr>
          <p:cNvSpPr txBox="1"/>
          <p:nvPr/>
        </p:nvSpPr>
        <p:spPr>
          <a:xfrm flipH="1">
            <a:off x="377975" y="3558651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40165-A156-951A-85BB-29CF29B7F2E1}"/>
              </a:ext>
            </a:extLst>
          </p:cNvPr>
          <p:cNvSpPr txBox="1"/>
          <p:nvPr/>
        </p:nvSpPr>
        <p:spPr>
          <a:xfrm flipH="1">
            <a:off x="504178" y="6097555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</p:spTree>
    <p:extLst>
      <p:ext uri="{BB962C8B-B14F-4D97-AF65-F5344CB8AC3E}">
        <p14:creationId xmlns:p14="http://schemas.microsoft.com/office/powerpoint/2010/main" val="313467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87EAC0-C9BD-8F01-2779-A81A4F9A7EE2}"/>
              </a:ext>
            </a:extLst>
          </p:cNvPr>
          <p:cNvGrpSpPr/>
          <p:nvPr/>
        </p:nvGrpSpPr>
        <p:grpSpPr>
          <a:xfrm>
            <a:off x="286603" y="218364"/>
            <a:ext cx="11668836" cy="6428096"/>
            <a:chOff x="286603" y="218364"/>
            <a:chExt cx="11668836" cy="64280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4E8B80-709E-6193-BDB5-A4A2CF76F87F}"/>
                </a:ext>
              </a:extLst>
            </p:cNvPr>
            <p:cNvSpPr/>
            <p:nvPr/>
          </p:nvSpPr>
          <p:spPr>
            <a:xfrm>
              <a:off x="286603" y="218364"/>
              <a:ext cx="11668836" cy="64212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8C0DEB-B1DA-F60A-7F12-1A769C4B50D1}"/>
                </a:ext>
              </a:extLst>
            </p:cNvPr>
            <p:cNvSpPr/>
            <p:nvPr/>
          </p:nvSpPr>
          <p:spPr>
            <a:xfrm>
              <a:off x="491319" y="382137"/>
              <a:ext cx="11095630" cy="11464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Website Name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B28956-A029-AF7B-5127-3F50A5919379}"/>
                </a:ext>
              </a:extLst>
            </p:cNvPr>
            <p:cNvSpPr/>
            <p:nvPr/>
          </p:nvSpPr>
          <p:spPr>
            <a:xfrm>
              <a:off x="491319" y="1528549"/>
              <a:ext cx="11095630" cy="4913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 | About Us | Gallery | Contact Us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813E66-B626-3B6D-9B03-5921F80D6D18}"/>
                </a:ext>
              </a:extLst>
            </p:cNvPr>
            <p:cNvSpPr txBox="1"/>
            <p:nvPr/>
          </p:nvSpPr>
          <p:spPr>
            <a:xfrm>
              <a:off x="491318" y="2183642"/>
              <a:ext cx="843431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Sub heading</a:t>
              </a:r>
            </a:p>
            <a:p>
              <a:endParaRPr lang="en-US" sz="2800" dirty="0"/>
            </a:p>
            <a:p>
              <a:r>
                <a:rPr lang="en-US" sz="2800" dirty="0"/>
                <a:t>askldasdjksajkdjsakldjklsajdklsajdklsajkdljsakdjsakldjklsajdlksajdklsajkdljsakldjsakldjklsajdk</a:t>
              </a:r>
              <a:r>
                <a:rPr lang="en-US" sz="2400" dirty="0"/>
                <a:t>dlksajdklsajkdljsakldjsakldjklsajdkdlksajdklsajkdljsakldjsakldjklsajdkdlksajdklsajkdljsakldjsakldjklsajdkdlksajdklsajkdljsakldjsakldjklsajdkdlksajdklsajkdljsakldjsakldjklsajdkdlksajdklsajkdljsakldjsakldjklsajdkdlksajdklsajkdljsakldjsakldjklsajdkdlksajdklsajkdljsakldjsakldjklsajd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80C2E-070C-0298-437F-0E5391FAA48C}"/>
                </a:ext>
              </a:extLst>
            </p:cNvPr>
            <p:cNvSpPr/>
            <p:nvPr/>
          </p:nvSpPr>
          <p:spPr>
            <a:xfrm>
              <a:off x="8843751" y="2033517"/>
              <a:ext cx="2866030" cy="42171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About 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Gallery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 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8D523A-385E-0714-24E1-1821EC65CC20}"/>
                </a:ext>
              </a:extLst>
            </p:cNvPr>
            <p:cNvSpPr/>
            <p:nvPr/>
          </p:nvSpPr>
          <p:spPr>
            <a:xfrm>
              <a:off x="491318" y="6155140"/>
              <a:ext cx="11095631" cy="491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Website  name @copyright.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8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827AB8C-B54A-A1F6-D0E3-BD969CD3EAE9}"/>
              </a:ext>
            </a:extLst>
          </p:cNvPr>
          <p:cNvGrpSpPr/>
          <p:nvPr/>
        </p:nvGrpSpPr>
        <p:grpSpPr>
          <a:xfrm>
            <a:off x="2702256" y="218364"/>
            <a:ext cx="9228161" cy="6421272"/>
            <a:chOff x="261582" y="218364"/>
            <a:chExt cx="11668836" cy="64212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58D86D-7386-170E-6DCA-B0AD33F9226A}"/>
                </a:ext>
              </a:extLst>
            </p:cNvPr>
            <p:cNvGrpSpPr/>
            <p:nvPr/>
          </p:nvGrpSpPr>
          <p:grpSpPr>
            <a:xfrm>
              <a:off x="261582" y="218364"/>
              <a:ext cx="11668836" cy="6421272"/>
              <a:chOff x="286603" y="218364"/>
              <a:chExt cx="11668836" cy="642127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34E57A-6081-78BA-C85F-76D72D51589A}"/>
                  </a:ext>
                </a:extLst>
              </p:cNvPr>
              <p:cNvSpPr/>
              <p:nvPr/>
            </p:nvSpPr>
            <p:spPr>
              <a:xfrm>
                <a:off x="286603" y="218364"/>
                <a:ext cx="11668836" cy="642127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CE892B-BF3A-C831-B8D3-7C594F41774C}"/>
                  </a:ext>
                </a:extLst>
              </p:cNvPr>
              <p:cNvSpPr/>
              <p:nvPr/>
            </p:nvSpPr>
            <p:spPr>
              <a:xfrm>
                <a:off x="491319" y="382137"/>
                <a:ext cx="11095630" cy="114641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Width, Padding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43AA62-6AE4-6E81-3F54-7923F5CA8A58}"/>
                  </a:ext>
                </a:extLst>
              </p:cNvPr>
              <p:cNvSpPr/>
              <p:nvPr/>
            </p:nvSpPr>
            <p:spPr>
              <a:xfrm>
                <a:off x="491319" y="1528549"/>
                <a:ext cx="11095630" cy="491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Width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695C5-D396-2DDC-7D50-97B4CF39191A}"/>
                  </a:ext>
                </a:extLst>
              </p:cNvPr>
              <p:cNvSpPr txBox="1"/>
              <p:nvPr/>
            </p:nvSpPr>
            <p:spPr>
              <a:xfrm>
                <a:off x="491318" y="2183642"/>
                <a:ext cx="8434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757F5-E596-F717-0C8E-51A827242D93}"/>
                  </a:ext>
                </a:extLst>
              </p:cNvPr>
              <p:cNvSpPr/>
              <p:nvPr/>
            </p:nvSpPr>
            <p:spPr>
              <a:xfrm>
                <a:off x="8843751" y="2033517"/>
                <a:ext cx="2866030" cy="421715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EBE5F8-6A7E-345F-3F71-17FAB509EAE3}"/>
                  </a:ext>
                </a:extLst>
              </p:cNvPr>
              <p:cNvSpPr/>
              <p:nvPr/>
            </p:nvSpPr>
            <p:spPr>
              <a:xfrm>
                <a:off x="482219" y="6148316"/>
                <a:ext cx="11095631" cy="4913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Width, Clear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088C32-6045-3930-0ED7-D00239574381}"/>
                </a:ext>
              </a:extLst>
            </p:cNvPr>
            <p:cNvCxnSpPr/>
            <p:nvPr/>
          </p:nvCxnSpPr>
          <p:spPr>
            <a:xfrm>
              <a:off x="614149" y="586854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0ACDA19-69BB-C27E-3DFC-A0C0503F3A74}"/>
                </a:ext>
              </a:extLst>
            </p:cNvPr>
            <p:cNvCxnSpPr/>
            <p:nvPr/>
          </p:nvCxnSpPr>
          <p:spPr>
            <a:xfrm>
              <a:off x="668741" y="1610437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BBDE-B56D-BC68-ACF4-99AF78E222C9}"/>
                </a:ext>
              </a:extLst>
            </p:cNvPr>
            <p:cNvSpPr txBox="1"/>
            <p:nvPr/>
          </p:nvSpPr>
          <p:spPr>
            <a:xfrm>
              <a:off x="1801504" y="2832753"/>
              <a:ext cx="2202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Float, Padding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266455-7BE8-09C8-3F08-844CFEB5F367}"/>
                </a:ext>
              </a:extLst>
            </p:cNvPr>
            <p:cNvSpPr txBox="1"/>
            <p:nvPr/>
          </p:nvSpPr>
          <p:spPr>
            <a:xfrm>
              <a:off x="9138901" y="3486161"/>
              <a:ext cx="13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70B76-A7FF-8B15-E6F0-D4F280A2209B}"/>
                </a:ext>
              </a:extLst>
            </p:cNvPr>
            <p:cNvSpPr txBox="1"/>
            <p:nvPr/>
          </p:nvSpPr>
          <p:spPr>
            <a:xfrm>
              <a:off x="2902607" y="4846892"/>
              <a:ext cx="2404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Margin, Padding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12376B-45E0-FDD3-58AC-C86941176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166" y="2645307"/>
              <a:ext cx="7996924" cy="295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1D3F91-0461-D5AD-45BC-D9B377821F08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22" y="3250482"/>
              <a:ext cx="2677238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3F1F6B6-61B7-2276-35A8-6E437763B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97" y="4715302"/>
              <a:ext cx="11218463" cy="116804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AEA95C-FA84-1F78-436C-05EF0DD86ACA}"/>
              </a:ext>
            </a:extLst>
          </p:cNvPr>
          <p:cNvSpPr txBox="1"/>
          <p:nvPr/>
        </p:nvSpPr>
        <p:spPr>
          <a:xfrm>
            <a:off x="614149" y="1078173"/>
            <a:ext cx="1141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Small</a:t>
            </a:r>
          </a:p>
          <a:p>
            <a:r>
              <a:rPr lang="en-US" dirty="0" err="1"/>
              <a:t>Xtra</a:t>
            </a:r>
            <a:r>
              <a:rPr lang="en-US" dirty="0"/>
              <a:t>-Small</a:t>
            </a:r>
          </a:p>
        </p:txBody>
      </p:sp>
    </p:spTree>
    <p:extLst>
      <p:ext uri="{BB962C8B-B14F-4D97-AF65-F5344CB8AC3E}">
        <p14:creationId xmlns:p14="http://schemas.microsoft.com/office/powerpoint/2010/main" val="328718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2053-B0E7-E320-6C13-2E11ACB5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Bootstrap: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0752-1601-C09A-A041-099CF7A4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lots of time</a:t>
            </a:r>
          </a:p>
          <a:p>
            <a:r>
              <a:rPr lang="en-US" dirty="0"/>
              <a:t>Responsive features</a:t>
            </a:r>
          </a:p>
          <a:p>
            <a:r>
              <a:rPr lang="en-US" dirty="0"/>
              <a:t>Consistent design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Compatible with browsers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83186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006F-68E6-9A4D-3203-AFB1346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Features k&amp; Component: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0099-8C94-B082-6022-7CD3FED1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/>
              <a:t>Multi-column layouts</a:t>
            </a:r>
          </a:p>
          <a:p>
            <a:r>
              <a:rPr lang="en-US" dirty="0"/>
              <a:t>Form layouts</a:t>
            </a:r>
          </a:p>
          <a:p>
            <a:r>
              <a:rPr lang="en-US" dirty="0"/>
              <a:t>Button groups</a:t>
            </a:r>
          </a:p>
          <a:p>
            <a:r>
              <a:rPr lang="en-US" dirty="0"/>
              <a:t>Button dropdowns</a:t>
            </a:r>
          </a:p>
          <a:p>
            <a:r>
              <a:rPr lang="en-US" dirty="0"/>
              <a:t>Input groups</a:t>
            </a:r>
          </a:p>
          <a:p>
            <a:r>
              <a:rPr lang="en-US" dirty="0" err="1"/>
              <a:t>Navs</a:t>
            </a:r>
            <a:endParaRPr lang="en-US" dirty="0"/>
          </a:p>
          <a:p>
            <a:r>
              <a:rPr lang="en-US" dirty="0"/>
              <a:t>Navbar</a:t>
            </a:r>
          </a:p>
          <a:p>
            <a:r>
              <a:rPr lang="en-US" dirty="0"/>
              <a:t>Dropdown</a:t>
            </a:r>
          </a:p>
          <a:p>
            <a:r>
              <a:rPr lang="en-US" dirty="0"/>
              <a:t>Breadcrumbs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Badges</a:t>
            </a:r>
          </a:p>
          <a:p>
            <a:r>
              <a:rPr lang="en-US" dirty="0"/>
              <a:t>Jumbotron</a:t>
            </a:r>
          </a:p>
          <a:p>
            <a:r>
              <a:rPr lang="en-US" dirty="0"/>
              <a:t>Page header</a:t>
            </a:r>
          </a:p>
          <a:p>
            <a:r>
              <a:rPr lang="en-US" dirty="0"/>
              <a:t>Thumbnails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Progress bars</a:t>
            </a:r>
          </a:p>
          <a:p>
            <a:r>
              <a:rPr lang="en-US" dirty="0"/>
              <a:t>List group</a:t>
            </a:r>
          </a:p>
          <a:p>
            <a:r>
              <a:rPr lang="en-US" dirty="0"/>
              <a:t>Panels</a:t>
            </a:r>
          </a:p>
          <a:p>
            <a:r>
              <a:rPr lang="en-US" dirty="0"/>
              <a:t>Media object</a:t>
            </a:r>
          </a:p>
          <a:p>
            <a:r>
              <a:rPr lang="en-US" dirty="0"/>
              <a:t>Responsive embed</a:t>
            </a:r>
          </a:p>
          <a:p>
            <a:r>
              <a:rPr lang="en-US" dirty="0"/>
              <a:t>Wells</a:t>
            </a:r>
          </a:p>
          <a:p>
            <a:r>
              <a:rPr lang="en-US" dirty="0" err="1"/>
              <a:t>Glyphicons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3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C248-7576-CCBE-BA77-8A4E0E6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9628-B2D3-8E6E-C863-8376F89F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Modal box</a:t>
            </a:r>
          </a:p>
          <a:p>
            <a:r>
              <a:rPr lang="en-US" dirty="0"/>
              <a:t>Dropdown</a:t>
            </a:r>
          </a:p>
          <a:p>
            <a:r>
              <a:rPr lang="en-US" dirty="0" err="1"/>
              <a:t>Scrollspy</a:t>
            </a:r>
            <a:endParaRPr lang="en-US" dirty="0"/>
          </a:p>
          <a:p>
            <a:r>
              <a:rPr lang="en-US" dirty="0"/>
              <a:t>Tab</a:t>
            </a:r>
          </a:p>
          <a:p>
            <a:r>
              <a:rPr lang="en-US" dirty="0"/>
              <a:t>Tooltip</a:t>
            </a:r>
          </a:p>
          <a:p>
            <a:r>
              <a:rPr lang="en-US" dirty="0"/>
              <a:t>Popover</a:t>
            </a:r>
          </a:p>
          <a:p>
            <a:r>
              <a:rPr lang="en-US" dirty="0"/>
              <a:t>Alert</a:t>
            </a:r>
          </a:p>
          <a:p>
            <a:r>
              <a:rPr lang="en-US" dirty="0" err="1"/>
              <a:t>Collaps</a:t>
            </a:r>
            <a:endParaRPr lang="en-US" dirty="0"/>
          </a:p>
          <a:p>
            <a:r>
              <a:rPr lang="en-US" dirty="0"/>
              <a:t>Carousel</a:t>
            </a:r>
          </a:p>
          <a:p>
            <a:r>
              <a:rPr lang="en-US" dirty="0"/>
              <a:t>affix</a:t>
            </a:r>
          </a:p>
        </p:txBody>
      </p:sp>
    </p:spTree>
    <p:extLst>
      <p:ext uri="{BB962C8B-B14F-4D97-AF65-F5344CB8AC3E}">
        <p14:creationId xmlns:p14="http://schemas.microsoft.com/office/powerpoint/2010/main" val="79855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C20C-B426-E194-A53F-6CAC8A08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4C5D-FCF3-BB9E-0E63-5D310D1F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Flexbox layout</a:t>
            </a:r>
          </a:p>
          <a:p>
            <a:r>
              <a:rPr lang="en-US" dirty="0"/>
              <a:t>New components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More responsiveness</a:t>
            </a:r>
          </a:p>
          <a:p>
            <a:r>
              <a:rPr lang="en-US" dirty="0"/>
              <a:t>Supports all major browsers and platforms</a:t>
            </a:r>
          </a:p>
        </p:txBody>
      </p:sp>
    </p:spTree>
    <p:extLst>
      <p:ext uri="{BB962C8B-B14F-4D97-AF65-F5344CB8AC3E}">
        <p14:creationId xmlns:p14="http://schemas.microsoft.com/office/powerpoint/2010/main" val="140790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FE7-3465-A67F-C5B3-98C5A73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Popular CSS Frameworks: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D95A-8E10-71FA-0639-9DBC321D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Materialize CSS</a:t>
            </a:r>
          </a:p>
          <a:p>
            <a:r>
              <a:rPr lang="en-US" dirty="0"/>
              <a:t>Tailwind CSS</a:t>
            </a:r>
          </a:p>
          <a:p>
            <a:r>
              <a:rPr lang="en-US" dirty="0" err="1"/>
              <a:t>Bulma</a:t>
            </a:r>
            <a:endParaRPr lang="en-US" dirty="0"/>
          </a:p>
          <a:p>
            <a:r>
              <a:rPr lang="en-US" dirty="0"/>
              <a:t>Semantic UI</a:t>
            </a:r>
          </a:p>
          <a:p>
            <a:r>
              <a:rPr lang="en-US" dirty="0"/>
              <a:t>Pure.CSS</a:t>
            </a:r>
          </a:p>
          <a:p>
            <a:r>
              <a:rPr lang="en-US" dirty="0"/>
              <a:t>Skeleton</a:t>
            </a:r>
          </a:p>
          <a:p>
            <a:r>
              <a:rPr lang="en-US" dirty="0" err="1"/>
              <a:t>Bootflat</a:t>
            </a:r>
            <a:endParaRPr lang="en-US" dirty="0"/>
          </a:p>
          <a:p>
            <a:r>
              <a:rPr lang="en-US" dirty="0"/>
              <a:t>Groundwork</a:t>
            </a:r>
          </a:p>
          <a:p>
            <a:r>
              <a:rPr lang="en-US" dirty="0" err="1"/>
              <a:t>uikit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2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420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What is Bootstrap?</vt:lpstr>
      <vt:lpstr>Website</vt:lpstr>
      <vt:lpstr>PowerPoint Presentation</vt:lpstr>
      <vt:lpstr>PowerPoint Presentation</vt:lpstr>
      <vt:lpstr>Advantages of using Bootstrap:</vt:lpstr>
      <vt:lpstr>CSS Features k&amp; Component:</vt:lpstr>
      <vt:lpstr>Components</vt:lpstr>
      <vt:lpstr>Bootstrap 4</vt:lpstr>
      <vt:lpstr>Other Popular CSS Frameworks:</vt:lpstr>
      <vt:lpstr>Prior knowledge before learning bootstrap</vt:lpstr>
      <vt:lpstr>Bootstrap</vt:lpstr>
      <vt:lpstr>How to make website layout with bootstrap?</vt:lpstr>
      <vt:lpstr>Container class</vt:lpstr>
      <vt:lpstr>PowerPoint Presentation</vt:lpstr>
      <vt:lpstr>PowerPoint Presentation</vt:lpstr>
      <vt:lpstr>Bootstrap: Col Class</vt:lpstr>
      <vt:lpstr>Col</vt:lpstr>
      <vt:lpstr>Col Class for different Break Points</vt:lpstr>
      <vt:lpstr>Grid Col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Bootstrap?</dc:title>
  <dc:creator>Piyush Chaturvedi</dc:creator>
  <cp:lastModifiedBy>Piyush Chaturvedi</cp:lastModifiedBy>
  <cp:revision>2</cp:revision>
  <dcterms:created xsi:type="dcterms:W3CDTF">2022-12-19T12:44:32Z</dcterms:created>
  <dcterms:modified xsi:type="dcterms:W3CDTF">2022-12-20T11:56:49Z</dcterms:modified>
</cp:coreProperties>
</file>