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319-CBFC-7DF6-1DD0-0E82D67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E2BC-0692-8118-15B9-9AB6E34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1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Static</a:t>
            </a:r>
          </a:p>
          <a:p>
            <a:pPr marL="0" indent="0">
              <a:buNone/>
            </a:pPr>
            <a:r>
              <a:rPr lang="en-US" dirty="0"/>
              <a:t>	Relative</a:t>
            </a:r>
          </a:p>
          <a:p>
            <a:pPr marL="0" indent="0">
              <a:buNone/>
            </a:pPr>
            <a:r>
              <a:rPr lang="en-US" dirty="0"/>
              <a:t>	Absolute</a:t>
            </a:r>
          </a:p>
          <a:p>
            <a:pPr marL="0" indent="0">
              <a:buNone/>
            </a:pPr>
            <a:r>
              <a:rPr lang="en-US" dirty="0"/>
              <a:t>	Fixed</a:t>
            </a:r>
          </a:p>
          <a:p>
            <a:pPr marL="0" indent="0">
              <a:buNone/>
            </a:pPr>
            <a:r>
              <a:rPr lang="en-US" dirty="0"/>
              <a:t>	Sticky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82CFBC-46AC-B14E-4757-AA349B91E4DF}"/>
              </a:ext>
            </a:extLst>
          </p:cNvPr>
          <p:cNvSpPr txBox="1">
            <a:spLocks/>
          </p:cNvSpPr>
          <p:nvPr/>
        </p:nvSpPr>
        <p:spPr>
          <a:xfrm>
            <a:off x="6794863" y="1253331"/>
            <a:ext cx="2871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Left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Bottom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1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BF4-AC37-A572-849E-CE8A985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E96B-62C4-121C-B658-C4A94D0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Border-spacing</a:t>
            </a:r>
          </a:p>
          <a:p>
            <a:r>
              <a:rPr lang="en-US" dirty="0"/>
              <a:t>Border-collapse</a:t>
            </a:r>
          </a:p>
          <a:p>
            <a:r>
              <a:rPr lang="en-US" dirty="0"/>
              <a:t>Vertical-align</a:t>
            </a:r>
          </a:p>
          <a:p>
            <a:r>
              <a:rPr lang="en-US" dirty="0"/>
              <a:t>Caption-side</a:t>
            </a:r>
          </a:p>
          <a:p>
            <a:r>
              <a:rPr lang="en-US" dirty="0"/>
              <a:t>Empty-cells</a:t>
            </a:r>
          </a:p>
          <a:p>
            <a:r>
              <a:rPr lang="en-US" dirty="0"/>
              <a:t>Table-layout</a:t>
            </a:r>
          </a:p>
        </p:txBody>
      </p:sp>
    </p:spTree>
    <p:extLst>
      <p:ext uri="{BB962C8B-B14F-4D97-AF65-F5344CB8AC3E}">
        <p14:creationId xmlns:p14="http://schemas.microsoft.com/office/powerpoint/2010/main" val="1417443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A121-85CF-44DA-4212-AD290838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dirty="0"/>
              <a:t>CSS: Z-index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D2A18-3D15-B66A-89BC-F2C801CDC8D5}"/>
              </a:ext>
            </a:extLst>
          </p:cNvPr>
          <p:cNvSpPr/>
          <p:nvPr/>
        </p:nvSpPr>
        <p:spPr>
          <a:xfrm>
            <a:off x="2409365" y="3429000"/>
            <a:ext cx="2002971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F8E6C-4FDB-C229-5079-C54EF259F798}"/>
              </a:ext>
            </a:extLst>
          </p:cNvPr>
          <p:cNvSpPr/>
          <p:nvPr/>
        </p:nvSpPr>
        <p:spPr>
          <a:xfrm>
            <a:off x="2061023" y="3174661"/>
            <a:ext cx="2002971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A6593-490C-D37B-DA42-324B4DA0066D}"/>
              </a:ext>
            </a:extLst>
          </p:cNvPr>
          <p:cNvSpPr/>
          <p:nvPr/>
        </p:nvSpPr>
        <p:spPr>
          <a:xfrm>
            <a:off x="2757707" y="2384710"/>
            <a:ext cx="2002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55644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9350-EA1B-C22D-8FDA-6EA5BD17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41A4-1BFB-7FF9-1ABF-3F564D03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93900" cy="4351338"/>
          </a:xfrm>
        </p:spPr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77377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4A16DF-7B3E-42AA-3C28-21F37143CA64}"/>
              </a:ext>
            </a:extLst>
          </p:cNvPr>
          <p:cNvCxnSpPr/>
          <p:nvPr/>
        </p:nvCxnSpPr>
        <p:spPr>
          <a:xfrm>
            <a:off x="0" y="1003300"/>
            <a:ext cx="1209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F3236C-C64E-1246-B4CA-8EFDEC70FCE1}"/>
              </a:ext>
            </a:extLst>
          </p:cNvPr>
          <p:cNvSpPr txBox="1"/>
          <p:nvPr/>
        </p:nvSpPr>
        <p:spPr>
          <a:xfrm>
            <a:off x="5156200" y="647700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E3D2E-9FE6-742E-A52D-9D9BF5B35C0D}"/>
              </a:ext>
            </a:extLst>
          </p:cNvPr>
          <p:cNvSpPr txBox="1"/>
          <p:nvPr/>
        </p:nvSpPr>
        <p:spPr>
          <a:xfrm>
            <a:off x="5575300" y="1536699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</p:spTree>
    <p:extLst>
      <p:ext uri="{BB962C8B-B14F-4D97-AF65-F5344CB8AC3E}">
        <p14:creationId xmlns:p14="http://schemas.microsoft.com/office/powerpoint/2010/main" val="2321538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051E-AA66-04BA-AA2A-2321182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E258-882B-F90F-7A2F-C95DBB2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@media screen and (max-width: 900px){</a:t>
            </a:r>
          </a:p>
          <a:p>
            <a:pPr marL="0" indent="0">
              <a:buNone/>
            </a:pPr>
            <a:r>
              <a:rPr lang="en-US" dirty="0"/>
              <a:t>	.container{</a:t>
            </a:r>
          </a:p>
          <a:p>
            <a:pPr marL="0" indent="0">
              <a:buNone/>
            </a:pPr>
            <a:r>
              <a:rPr lang="en-US" dirty="0"/>
              <a:t>	width:50%;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3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76A3-E9F0-BC85-0AD3-7071C90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09C-5A0D-6B7C-93AB-9C269899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Color-gamut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Light-level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Max-color-index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Max-monochrome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Min-color-index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Min-monochrome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Monochrome</a:t>
            </a:r>
          </a:p>
          <a:p>
            <a:r>
              <a:rPr lang="en-US" dirty="0"/>
              <a:t>Orientation</a:t>
            </a:r>
          </a:p>
          <a:p>
            <a:r>
              <a:rPr lang="en-US" dirty="0"/>
              <a:t>Overflow-block</a:t>
            </a:r>
          </a:p>
          <a:p>
            <a:r>
              <a:rPr lang="en-US" dirty="0"/>
              <a:t>Overflow-inline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Scan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9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821-BB64-6154-1980-2AB67AE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6503-F12D-E775-7C13-941A363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230468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60E9-D721-4632-EE02-DA6D1994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6E76-29A2-D3B4-791D-94B95EB1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25303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FCE-56DF-FDAE-46C4-452B688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CSS: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D079-AF9C-D886-BCC5-AF996D49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 numCol="3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Context-menu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E-resize</a:t>
            </a:r>
          </a:p>
          <a:p>
            <a:r>
              <a:rPr lang="en-US" dirty="0"/>
              <a:t>N-resize</a:t>
            </a:r>
          </a:p>
          <a:p>
            <a:r>
              <a:rPr lang="en-US" dirty="0"/>
              <a:t>Ne-resize</a:t>
            </a:r>
          </a:p>
          <a:p>
            <a:r>
              <a:rPr lang="en-US" dirty="0" err="1"/>
              <a:t>Nw</a:t>
            </a:r>
            <a:r>
              <a:rPr lang="en-US" dirty="0"/>
              <a:t>-resize</a:t>
            </a:r>
          </a:p>
          <a:p>
            <a:r>
              <a:rPr lang="en-US" dirty="0"/>
              <a:t>S-resize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0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1C6C-9330-1B0B-F9BA-3FC6B3E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Measurement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D5B8-F1A3-9FBA-748F-E2019AC9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r>
              <a:rPr lang="en-US" dirty="0"/>
              <a:t>% (percentage)</a:t>
            </a:r>
          </a:p>
          <a:p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Rem</a:t>
            </a:r>
          </a:p>
          <a:p>
            <a:r>
              <a:rPr lang="en-US" dirty="0" err="1"/>
              <a:t>Vw</a:t>
            </a:r>
            <a:r>
              <a:rPr lang="en-US" dirty="0"/>
              <a:t> (viewport width)</a:t>
            </a:r>
          </a:p>
          <a:p>
            <a:r>
              <a:rPr lang="en-US" dirty="0" err="1"/>
              <a:t>Vh</a:t>
            </a:r>
            <a:r>
              <a:rPr lang="en-US" dirty="0"/>
              <a:t> (viewport height)</a:t>
            </a:r>
          </a:p>
          <a:p>
            <a:r>
              <a:rPr lang="en-US" dirty="0"/>
              <a:t>Vmax (viewport maximum)</a:t>
            </a:r>
          </a:p>
          <a:p>
            <a:r>
              <a:rPr lang="en-US" dirty="0" err="1"/>
              <a:t>Vmin</a:t>
            </a:r>
            <a:r>
              <a:rPr lang="en-US" dirty="0"/>
              <a:t> 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3191271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AC1-DF17-5639-4330-364A2D9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</a:t>
            </a:r>
            <a:r>
              <a:rPr lang="en-US" dirty="0" err="1"/>
              <a:t>Tranasition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D1C7-26C5-26C1-4494-E2189D1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4092708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FEFC-C09D-2895-9F70-00E509CE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Transtion</a:t>
            </a:r>
            <a:r>
              <a:rPr lang="en-US" dirty="0"/>
              <a:t>-timing-function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DEAEE-3480-6ECB-861C-A11FC992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52602"/>
              </p:ext>
            </p:extLst>
          </p:nvPr>
        </p:nvGraphicFramePr>
        <p:xfrm>
          <a:off x="2032000" y="1505268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71">
                  <a:extLst>
                    <a:ext uri="{9D8B030D-6E8A-4147-A177-3AD203B41FA5}">
                      <a16:colId xmlns:a16="http://schemas.microsoft.com/office/drawing/2014/main" val="3789431957"/>
                    </a:ext>
                  </a:extLst>
                </a:gridCol>
                <a:gridCol w="6226629">
                  <a:extLst>
                    <a:ext uri="{9D8B030D-6E8A-4147-A177-3AD203B41FA5}">
                      <a16:colId xmlns:a16="http://schemas.microsoft.com/office/drawing/2014/main" val="98017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2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Steps(4,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8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9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68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337A-C29B-6F69-4130-05D69319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Object-fit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B77-9B54-01AE-5E77-12D9A1E6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6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932-76F8-2CA1-9135-21A5237B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User-Select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D506-F53F-83D5-05ED-8A863B67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7248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1250</Words>
  <Application>Microsoft Office PowerPoint</Application>
  <PresentationFormat>Widescreen</PresentationFormat>
  <Paragraphs>574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  <vt:lpstr>CSS: Position</vt:lpstr>
      <vt:lpstr>CSS: Table</vt:lpstr>
      <vt:lpstr>CSS: Z-index</vt:lpstr>
      <vt:lpstr>CSS: Media Queries</vt:lpstr>
      <vt:lpstr>PowerPoint Presentation</vt:lpstr>
      <vt:lpstr>CSS: Media Screen</vt:lpstr>
      <vt:lpstr>CSS Media features</vt:lpstr>
      <vt:lpstr>CSS: Logical Operators</vt:lpstr>
      <vt:lpstr>CSS: Resize</vt:lpstr>
      <vt:lpstr>CSS: Cursor</vt:lpstr>
      <vt:lpstr>CSS: Measurement Units</vt:lpstr>
      <vt:lpstr>CSS: Tranasition</vt:lpstr>
      <vt:lpstr>Transtion-timing-function values</vt:lpstr>
      <vt:lpstr>CSS Object-fit</vt:lpstr>
      <vt:lpstr>CSS: User-Select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10</cp:revision>
  <dcterms:created xsi:type="dcterms:W3CDTF">2022-11-28T16:24:25Z</dcterms:created>
  <dcterms:modified xsi:type="dcterms:W3CDTF">2022-12-12T11:41:29Z</dcterms:modified>
</cp:coreProperties>
</file>