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74D5-6DE7-7C3C-836F-3C706FBD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Modify &amp; Remove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B651-3772-4AA0-048A-0820D34C2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– delete a[1];</a:t>
            </a:r>
          </a:p>
        </p:txBody>
      </p:sp>
    </p:spTree>
    <p:extLst>
      <p:ext uri="{BB962C8B-B14F-4D97-AF65-F5344CB8AC3E}">
        <p14:creationId xmlns:p14="http://schemas.microsoft.com/office/powerpoint/2010/main" val="3065873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D9B1-0825-81E6-F0D7-1BBF60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1130-C7EB-C5DD-037D-CD2CDA6D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Sort()</a:t>
            </a:r>
          </a:p>
          <a:p>
            <a:r>
              <a:rPr lang="en-US" dirty="0"/>
              <a:t>Reverse()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Push()</a:t>
            </a:r>
          </a:p>
          <a:p>
            <a:r>
              <a:rPr lang="en-US" dirty="0"/>
              <a:t>Shift()</a:t>
            </a:r>
          </a:p>
          <a:p>
            <a:r>
              <a:rPr lang="en-US" dirty="0"/>
              <a:t>Unshift()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Slice()</a:t>
            </a:r>
          </a:p>
          <a:p>
            <a:r>
              <a:rPr lang="en-US" dirty="0"/>
              <a:t>Splice()</a:t>
            </a:r>
          </a:p>
          <a:p>
            <a:r>
              <a:rPr lang="en-US" dirty="0" err="1"/>
              <a:t>isArray</a:t>
            </a:r>
            <a:r>
              <a:rPr lang="en-US" dirty="0"/>
              <a:t>()</a:t>
            </a:r>
          </a:p>
          <a:p>
            <a:r>
              <a:rPr lang="en-US" dirty="0" err="1"/>
              <a:t>indexOf</a:t>
            </a:r>
            <a:r>
              <a:rPr lang="en-US" dirty="0"/>
              <a:t>()</a:t>
            </a:r>
          </a:p>
          <a:p>
            <a:r>
              <a:rPr lang="en-US" dirty="0" err="1"/>
              <a:t>lastIndexOf</a:t>
            </a:r>
            <a:r>
              <a:rPr lang="en-US" dirty="0"/>
              <a:t>()</a:t>
            </a:r>
          </a:p>
          <a:p>
            <a:r>
              <a:rPr lang="en-US" dirty="0"/>
              <a:t>Entries()</a:t>
            </a:r>
          </a:p>
          <a:p>
            <a:r>
              <a:rPr lang="en-US" dirty="0"/>
              <a:t>Every()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Find()</a:t>
            </a:r>
          </a:p>
          <a:p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Includes()</a:t>
            </a:r>
          </a:p>
          <a:p>
            <a:r>
              <a:rPr lang="en-US" dirty="0"/>
              <a:t>Some()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r>
              <a:rPr lang="en-US" dirty="0"/>
              <a:t>Fill()</a:t>
            </a:r>
          </a:p>
        </p:txBody>
      </p:sp>
    </p:spTree>
    <p:extLst>
      <p:ext uri="{BB962C8B-B14F-4D97-AF65-F5344CB8AC3E}">
        <p14:creationId xmlns:p14="http://schemas.microsoft.com/office/powerpoint/2010/main" val="310761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26F5-F084-245F-2E23-26EAC3D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Array-Sort()Function: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5BE6-B808-6FAB-D0F6-410E8E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  <a:p>
            <a:pPr marL="0" indent="0">
              <a:buNone/>
            </a:pP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Pop()&amp;push()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Shift() &amp; Unshift()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() &amp; Join()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Slice() &amp; Splice()</a:t>
            </a:r>
          </a:p>
        </p:txBody>
      </p:sp>
    </p:spTree>
    <p:extLst>
      <p:ext uri="{BB962C8B-B14F-4D97-AF65-F5344CB8AC3E}">
        <p14:creationId xmlns:p14="http://schemas.microsoft.com/office/powerpoint/2010/main" val="238884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7EF6-23F7-24FA-BF0D-CE08188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Slice()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583-D9FE-9539-66EE-64BCC4DB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Rahul”,”Sanjay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Splice(index, </a:t>
            </a:r>
            <a:r>
              <a:rPr lang="en-US" dirty="0" err="1"/>
              <a:t>howmany</a:t>
            </a:r>
            <a:r>
              <a:rPr lang="en-US" dirty="0"/>
              <a:t> delete, “new value”)</a:t>
            </a:r>
          </a:p>
        </p:txBody>
      </p:sp>
    </p:spTree>
    <p:extLst>
      <p:ext uri="{BB962C8B-B14F-4D97-AF65-F5344CB8AC3E}">
        <p14:creationId xmlns:p14="http://schemas.microsoft.com/office/powerpoint/2010/main" val="8642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1D-D628-667C-F9E7-A7E2176C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isArray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0A3E-C558-1C36-59DA-234C5ACC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Var b = 20;</a:t>
            </a:r>
          </a:p>
          <a:p>
            <a:pPr marL="0" indent="0">
              <a:buNone/>
            </a:pPr>
            <a:r>
              <a:rPr lang="en-US" dirty="0"/>
              <a:t>Var c = “Gita”;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True/false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9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01D-BA04-D98F-DE61-D1883886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 –</a:t>
            </a:r>
            <a:r>
              <a:rPr lang="en-US" dirty="0" err="1"/>
              <a:t>IndexOf</a:t>
            </a:r>
            <a:r>
              <a:rPr lang="en-US" dirty="0"/>
              <a:t>() &amp;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9CA8-5170-1C28-EA3B-61EA978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</p:spTree>
    <p:extLst>
      <p:ext uri="{BB962C8B-B14F-4D97-AF65-F5344CB8AC3E}">
        <p14:creationId xmlns:p14="http://schemas.microsoft.com/office/powerpoint/2010/main" val="3296949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278A-7F86-D961-ADD9-1AE4F885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2D75-483B-1751-8D26-6BE9001B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Find() &amp;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9654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E45D-1CFB-2DF5-3CAC-4CE7F58A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E41-6D3E-B759-78B5-8A7D5F23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student = [</a:t>
            </a:r>
          </a:p>
          <a:p>
            <a:pPr marL="0" indent="0">
              <a:buNone/>
            </a:pPr>
            <a:r>
              <a:rPr lang="en-US" dirty="0"/>
              <a:t>{Name: “Ram”, age:15},</a:t>
            </a:r>
          </a:p>
          <a:p>
            <a:pPr marL="0" indent="0">
              <a:buNone/>
            </a:pPr>
            <a:r>
              <a:rPr lang="en-US" dirty="0"/>
              <a:t>{Name: “</a:t>
            </a:r>
            <a:r>
              <a:rPr lang="en-US" dirty="0" err="1"/>
              <a:t>Shyam</a:t>
            </a:r>
            <a:r>
              <a:rPr lang="en-US" dirty="0"/>
              <a:t>”, age:25},</a:t>
            </a:r>
          </a:p>
          <a:p>
            <a:pPr marL="0" indent="0">
              <a:buNone/>
            </a:pPr>
            <a:r>
              <a:rPr lang="en-US" dirty="0"/>
              <a:t>{Name: “Mohan”, age:35},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0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D9E-AEAD-5912-5C5B-64465878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variable with Array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6B77-0106-9906-CC09-36D8D789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For/In Loop</a:t>
            </a:r>
          </a:p>
        </p:txBody>
      </p:sp>
    </p:spTree>
    <p:extLst>
      <p:ext uri="{BB962C8B-B14F-4D97-AF65-F5344CB8AC3E}">
        <p14:creationId xmlns:p14="http://schemas.microsoft.com/office/powerpoint/2010/main" val="831805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208A-DB9F-E89B-0A0A-E3B72A1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Methods: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989-5379-C9CD-2DC2-DB34CD65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3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D790-08F4-6C2B-6852-E1E7277A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0CF-9B10-E2BD-9C43-3ADF05D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/>
              <a:t>Includes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/>
              <a:t>Match</a:t>
            </a:r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/>
              <a:t>Replace</a:t>
            </a:r>
          </a:p>
          <a:p>
            <a:r>
              <a:rPr lang="en-US" dirty="0"/>
              <a:t>Trim</a:t>
            </a:r>
          </a:p>
          <a:p>
            <a:r>
              <a:rPr lang="en-US" dirty="0" err="1"/>
              <a:t>charAt</a:t>
            </a:r>
            <a:endParaRPr lang="en-US" dirty="0"/>
          </a:p>
          <a:p>
            <a:r>
              <a:rPr lang="en-US" dirty="0" err="1"/>
              <a:t>charCodeAt</a:t>
            </a:r>
            <a:endParaRPr lang="en-US" dirty="0"/>
          </a:p>
          <a:p>
            <a:r>
              <a:rPr lang="en-US" dirty="0" err="1"/>
              <a:t>fromCharCode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Repeat</a:t>
            </a:r>
          </a:p>
          <a:p>
            <a:r>
              <a:rPr lang="en-US" dirty="0"/>
              <a:t>Slice</a:t>
            </a:r>
          </a:p>
          <a:p>
            <a:r>
              <a:rPr lang="en-US" dirty="0" err="1"/>
              <a:t>Substr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valueof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4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DF3-8B61-4F04-7C6B-A2984D9F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Number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832A-9EF0-A8FD-EFB6-7E6FE59D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Number()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isInteger</a:t>
            </a:r>
            <a:r>
              <a:rPr lang="en-US" dirty="0"/>
              <a:t>()</a:t>
            </a:r>
          </a:p>
          <a:p>
            <a:r>
              <a:rPr lang="en-US" dirty="0" err="1"/>
              <a:t>toFixed</a:t>
            </a:r>
            <a:r>
              <a:rPr lang="en-US" dirty="0"/>
              <a:t>()</a:t>
            </a:r>
          </a:p>
          <a:p>
            <a:r>
              <a:rPr lang="en-US" dirty="0" err="1"/>
              <a:t>toPrecision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6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204-2D1D-985C-5D96-3A56FE1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494-22B7-4728-0E7B-537C3E8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Ceil(x)</a:t>
            </a:r>
          </a:p>
          <a:p>
            <a:r>
              <a:rPr lang="en-US" dirty="0"/>
              <a:t>Floor(x)</a:t>
            </a:r>
          </a:p>
          <a:p>
            <a:r>
              <a:rPr lang="en-US" dirty="0"/>
              <a:t>Round(x)</a:t>
            </a:r>
          </a:p>
          <a:p>
            <a:r>
              <a:rPr lang="en-US" dirty="0" err="1"/>
              <a:t>Trunc</a:t>
            </a:r>
            <a:r>
              <a:rPr lang="en-US" dirty="0"/>
              <a:t>(x)</a:t>
            </a:r>
          </a:p>
          <a:p>
            <a:r>
              <a:rPr lang="en-US" dirty="0"/>
              <a:t>Max(</a:t>
            </a:r>
            <a:r>
              <a:rPr lang="en-US" dirty="0" err="1"/>
              <a:t>x,y,z</a:t>
            </a:r>
            <a:r>
              <a:rPr lang="en-US" dirty="0"/>
              <a:t>,…,n)</a:t>
            </a:r>
          </a:p>
          <a:p>
            <a:r>
              <a:rPr lang="en-US" dirty="0"/>
              <a:t>Min(</a:t>
            </a:r>
            <a:r>
              <a:rPr lang="en-US" dirty="0" err="1"/>
              <a:t>x,y,z</a:t>
            </a:r>
            <a:r>
              <a:rPr lang="en-US" dirty="0"/>
              <a:t>…,n)</a:t>
            </a:r>
          </a:p>
          <a:p>
            <a:r>
              <a:rPr lang="en-US" dirty="0"/>
              <a:t>Sqrt(x)</a:t>
            </a:r>
          </a:p>
          <a:p>
            <a:r>
              <a:rPr lang="en-US" dirty="0" err="1"/>
              <a:t>Cbrt</a:t>
            </a:r>
            <a:r>
              <a:rPr lang="en-US" dirty="0"/>
              <a:t>(x)</a:t>
            </a:r>
          </a:p>
          <a:p>
            <a:r>
              <a:rPr lang="en-US" dirty="0"/>
              <a:t>Pow(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Random()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770070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CB1B-1C8D-F058-7A63-D87D94A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DB35-1F2A-A6BB-F7A5-74CE7A1C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dirty="0"/>
              <a:t>Var now = new Date();</a:t>
            </a:r>
          </a:p>
          <a:p>
            <a:pPr marL="0" indent="0">
              <a:buNone/>
            </a:pPr>
            <a:r>
              <a:rPr lang="en-US" dirty="0" err="1"/>
              <a:t>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getDay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getMiliseconds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setFullYear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sertHours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setMiliseconds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setMinutes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setMonth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setSeconds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694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2B9-3808-4FE7-B5D0-03CABE04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Document Object Module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0DF4-A600-78B0-EB77-5FA6A1E4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2516</Words>
  <Application>Microsoft Office PowerPoint</Application>
  <PresentationFormat>Widescreen</PresentationFormat>
  <Paragraphs>760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  <vt:lpstr>JS: Modify &amp; Remove Array Element</vt:lpstr>
      <vt:lpstr>JS: Array Methods</vt:lpstr>
      <vt:lpstr>Array-Sort()Function:</vt:lpstr>
      <vt:lpstr>Array – Slice() Function:</vt:lpstr>
      <vt:lpstr>JS: isArray()</vt:lpstr>
      <vt:lpstr>JS: Array –IndexOf() &amp; lastIndexOF()</vt:lpstr>
      <vt:lpstr>JS: Some() &amp; every()</vt:lpstr>
      <vt:lpstr>Array of Objects</vt:lpstr>
      <vt:lpstr>Const variable with Array &amp; Objects</vt:lpstr>
      <vt:lpstr>Array Methods: Map()</vt:lpstr>
      <vt:lpstr>String Methods</vt:lpstr>
      <vt:lpstr>JS: Number Methods</vt:lpstr>
      <vt:lpstr>Math Methods</vt:lpstr>
      <vt:lpstr>JS: Date Methods</vt:lpstr>
      <vt:lpstr>JS: Document Object Module (DOM)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14</cp:revision>
  <dcterms:created xsi:type="dcterms:W3CDTF">2023-01-02T11:54:51Z</dcterms:created>
  <dcterms:modified xsi:type="dcterms:W3CDTF">2023-01-22T12:12:23Z</dcterms:modified>
</cp:coreProperties>
</file>