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4FA0C-6D50-8447-6E4D-DCF59380E81B}"/>
              </a:ext>
            </a:extLst>
          </p:cNvPr>
          <p:cNvSpPr txBox="1"/>
          <p:nvPr/>
        </p:nvSpPr>
        <p:spPr>
          <a:xfrm>
            <a:off x="2715904" y="177420"/>
            <a:ext cx="639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Thread, Event Loop &amp; Blocking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B59C8-61F3-C89F-31D4-E49939933BE4}"/>
              </a:ext>
            </a:extLst>
          </p:cNvPr>
          <p:cNvSpPr/>
          <p:nvPr/>
        </p:nvSpPr>
        <p:spPr>
          <a:xfrm>
            <a:off x="586853" y="1091821"/>
            <a:ext cx="372583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E64D-F494-8E24-2D86-17EE257F61C2}"/>
              </a:ext>
            </a:extLst>
          </p:cNvPr>
          <p:cNvSpPr/>
          <p:nvPr/>
        </p:nvSpPr>
        <p:spPr>
          <a:xfrm>
            <a:off x="709684" y="2306472"/>
            <a:ext cx="3603008" cy="24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AE11-5EAB-67E7-917E-1EFE9A2BEADA}"/>
              </a:ext>
            </a:extLst>
          </p:cNvPr>
          <p:cNvSpPr/>
          <p:nvPr/>
        </p:nvSpPr>
        <p:spPr>
          <a:xfrm>
            <a:off x="709684" y="2838733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61BB3-0A1B-BCEB-31F4-9C030F6689DA}"/>
              </a:ext>
            </a:extLst>
          </p:cNvPr>
          <p:cNvSpPr/>
          <p:nvPr/>
        </p:nvSpPr>
        <p:spPr>
          <a:xfrm>
            <a:off x="2715904" y="2838734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4FE9-A2C5-A4A4-A7D1-B98F77A8CE12}"/>
              </a:ext>
            </a:extLst>
          </p:cNvPr>
          <p:cNvSpPr/>
          <p:nvPr/>
        </p:nvSpPr>
        <p:spPr>
          <a:xfrm>
            <a:off x="6687402" y="1897039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7F32C-BBEB-E3A4-AECE-3CB5C4CE8C34}"/>
              </a:ext>
            </a:extLst>
          </p:cNvPr>
          <p:cNvSpPr/>
          <p:nvPr/>
        </p:nvSpPr>
        <p:spPr>
          <a:xfrm>
            <a:off x="6687402" y="2577123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759CF-ACC3-79CF-E226-9A8CAEB5F05E}"/>
              </a:ext>
            </a:extLst>
          </p:cNvPr>
          <p:cNvSpPr/>
          <p:nvPr/>
        </p:nvSpPr>
        <p:spPr>
          <a:xfrm>
            <a:off x="7055893" y="4806229"/>
            <a:ext cx="1760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2AD19-FEAA-A534-6693-B05B04C31907}"/>
              </a:ext>
            </a:extLst>
          </p:cNvPr>
          <p:cNvSpPr/>
          <p:nvPr/>
        </p:nvSpPr>
        <p:spPr>
          <a:xfrm>
            <a:off x="7055892" y="5468146"/>
            <a:ext cx="24202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F39F-5DBC-C814-7903-34D1E06012B5}"/>
              </a:ext>
            </a:extLst>
          </p:cNvPr>
          <p:cNvSpPr/>
          <p:nvPr/>
        </p:nvSpPr>
        <p:spPr>
          <a:xfrm>
            <a:off x="10372298" y="4681182"/>
            <a:ext cx="1187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E3755-20A0-91CB-DAEC-B4B87B001C5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9773" y="1487606"/>
            <a:ext cx="6141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3FA70-C1FC-CCE7-8B6F-A8AE092E048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511188" y="1289714"/>
            <a:ext cx="1801504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293FD-6DCC-E6C5-4007-D41ED4468E19}"/>
              </a:ext>
            </a:extLst>
          </p:cNvPr>
          <p:cNvCxnSpPr>
            <a:stCxn id="5" idx="1"/>
            <a:endCxn id="6" idx="0"/>
          </p:cNvCxnSpPr>
          <p:nvPr/>
        </p:nvCxnSpPr>
        <p:spPr>
          <a:xfrm>
            <a:off x="586853" y="1289714"/>
            <a:ext cx="1924335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2B207A-6935-C6C4-E3C3-F7FACCF6536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2692" y="2158649"/>
            <a:ext cx="2374710" cy="2256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8AFADF-081F-9006-732B-837B2DB1DD76}"/>
              </a:ext>
            </a:extLst>
          </p:cNvPr>
          <p:cNvSpPr txBox="1"/>
          <p:nvPr/>
        </p:nvSpPr>
        <p:spPr>
          <a:xfrm>
            <a:off x="5359021" y="1831103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05CFF5-B983-8925-5978-4EB7216D02D6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936173" y="2158649"/>
            <a:ext cx="880280" cy="2647580"/>
          </a:xfrm>
          <a:prstGeom prst="bentConnector4">
            <a:avLst>
              <a:gd name="adj1" fmla="val -25969"/>
              <a:gd name="adj2" fmla="val 54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4FAC9-C357-DAAB-8CB1-47CEB9443853}"/>
              </a:ext>
            </a:extLst>
          </p:cNvPr>
          <p:cNvCxnSpPr>
            <a:stCxn id="8" idx="3"/>
          </p:cNvCxnSpPr>
          <p:nvPr/>
        </p:nvCxnSpPr>
        <p:spPr>
          <a:xfrm>
            <a:off x="4312692" y="4415051"/>
            <a:ext cx="614150" cy="652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66AB9-3315-BBC8-193D-4DAA694C8CDA}"/>
              </a:ext>
            </a:extLst>
          </p:cNvPr>
          <p:cNvSpPr txBox="1"/>
          <p:nvPr/>
        </p:nvSpPr>
        <p:spPr>
          <a:xfrm>
            <a:off x="4635768" y="5067839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4B9C13-12D0-A52C-F66E-6F049FD30B44}"/>
              </a:ext>
            </a:extLst>
          </p:cNvPr>
          <p:cNvCxnSpPr>
            <a:stCxn id="32" idx="3"/>
          </p:cNvCxnSpPr>
          <p:nvPr/>
        </p:nvCxnSpPr>
        <p:spPr>
          <a:xfrm flipV="1">
            <a:off x="5217915" y="5067839"/>
            <a:ext cx="196080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56090-BCAB-B809-59DC-7F7191840339}"/>
              </a:ext>
            </a:extLst>
          </p:cNvPr>
          <p:cNvSpPr txBox="1"/>
          <p:nvPr/>
        </p:nvSpPr>
        <p:spPr>
          <a:xfrm>
            <a:off x="5850339" y="4741445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1443D2-3164-BF96-6562-7CC8EDF4BCDE}"/>
              </a:ext>
            </a:extLst>
          </p:cNvPr>
          <p:cNvSpPr/>
          <p:nvPr/>
        </p:nvSpPr>
        <p:spPr>
          <a:xfrm>
            <a:off x="8980227" y="4926111"/>
            <a:ext cx="1187355" cy="32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2266-C2DA-CBBB-EB2A-AB58BAB93013}"/>
              </a:ext>
            </a:extLst>
          </p:cNvPr>
          <p:cNvSpPr txBox="1"/>
          <p:nvPr/>
        </p:nvSpPr>
        <p:spPr>
          <a:xfrm>
            <a:off x="5622878" y="2183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0DEAA4F-253B-9C32-5F05-B3AADF31A9EE}"/>
              </a:ext>
            </a:extLst>
          </p:cNvPr>
          <p:cNvSpPr/>
          <p:nvPr/>
        </p:nvSpPr>
        <p:spPr>
          <a:xfrm>
            <a:off x="2920621" y="1460310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95CA8DE-C44C-ACDB-69B5-F457FC0B0A29}"/>
              </a:ext>
            </a:extLst>
          </p:cNvPr>
          <p:cNvSpPr/>
          <p:nvPr/>
        </p:nvSpPr>
        <p:spPr>
          <a:xfrm rot="10800000">
            <a:off x="2790942" y="3049431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960-C1F2-ECBA-9DE2-6BA6AF9DA732}"/>
              </a:ext>
            </a:extLst>
          </p:cNvPr>
          <p:cNvSpPr txBox="1"/>
          <p:nvPr/>
        </p:nvSpPr>
        <p:spPr>
          <a:xfrm>
            <a:off x="8570794" y="1132764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FC9D-2444-E086-7C22-579A59E0A475}"/>
              </a:ext>
            </a:extLst>
          </p:cNvPr>
          <p:cNvSpPr txBox="1"/>
          <p:nvPr/>
        </p:nvSpPr>
        <p:spPr>
          <a:xfrm>
            <a:off x="8570794" y="257015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FB41-88A3-7DC3-FCB8-3BC799939386}"/>
              </a:ext>
            </a:extLst>
          </p:cNvPr>
          <p:cNvSpPr txBox="1"/>
          <p:nvPr/>
        </p:nvSpPr>
        <p:spPr>
          <a:xfrm>
            <a:off x="8693624" y="1712962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setTimout, setInterval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C13A-A7D2-CED6-31B4-925AEE9EE480}"/>
              </a:ext>
            </a:extLst>
          </p:cNvPr>
          <p:cNvSpPr txBox="1"/>
          <p:nvPr/>
        </p:nvSpPr>
        <p:spPr>
          <a:xfrm>
            <a:off x="8570794" y="3093743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I/O-related callbacks that were deferred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EA65A-2736-6AFE-E757-B70D133BB24C}"/>
              </a:ext>
            </a:extLst>
          </p:cNvPr>
          <p:cNvSpPr txBox="1"/>
          <p:nvPr/>
        </p:nvSpPr>
        <p:spPr>
          <a:xfrm>
            <a:off x="8533236" y="137068"/>
            <a:ext cx="273607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I/O?</a:t>
            </a:r>
          </a:p>
          <a:p>
            <a:r>
              <a:rPr lang="en-US" dirty="0"/>
              <a:t>Input &amp; Output</a:t>
            </a:r>
          </a:p>
          <a:p>
            <a:r>
              <a:rPr lang="en-US" dirty="0"/>
              <a:t>Disk &amp; Network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66F2-7CAF-EA1D-8A9B-11E0C7D21C52}"/>
              </a:ext>
            </a:extLst>
          </p:cNvPr>
          <p:cNvSpPr txBox="1"/>
          <p:nvPr/>
        </p:nvSpPr>
        <p:spPr>
          <a:xfrm>
            <a:off x="8693624" y="4285397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6D771-99F8-5860-0725-E208369D3DA6}"/>
              </a:ext>
            </a:extLst>
          </p:cNvPr>
          <p:cNvSpPr txBox="1"/>
          <p:nvPr/>
        </p:nvSpPr>
        <p:spPr>
          <a:xfrm>
            <a:off x="8570794" y="5145038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new I/O events, </a:t>
            </a:r>
          </a:p>
          <a:p>
            <a:r>
              <a:rPr lang="en-US" dirty="0"/>
              <a:t>Execute their callbacks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2DA2E-634A-20CB-AAEE-A815F419C862}"/>
              </a:ext>
            </a:extLst>
          </p:cNvPr>
          <p:cNvSpPr txBox="1"/>
          <p:nvPr/>
        </p:nvSpPr>
        <p:spPr>
          <a:xfrm>
            <a:off x="586854" y="5145038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r>
              <a:rPr lang="en-US" dirty="0"/>
              <a:t>callbacks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9630E-9599-1E32-AEFB-859E0EF9BA39}"/>
              </a:ext>
            </a:extLst>
          </p:cNvPr>
          <p:cNvSpPr txBox="1"/>
          <p:nvPr/>
        </p:nvSpPr>
        <p:spPr>
          <a:xfrm>
            <a:off x="586854" y="42853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D389-6076-CB90-841A-0B13C019B4A4}"/>
              </a:ext>
            </a:extLst>
          </p:cNvPr>
          <p:cNvSpPr txBox="1"/>
          <p:nvPr/>
        </p:nvSpPr>
        <p:spPr>
          <a:xfrm>
            <a:off x="586854" y="3425756"/>
            <a:ext cx="188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all ‘close’ event callbacks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2CFBE-A0B5-C84B-086E-3A108155EE7B}"/>
              </a:ext>
            </a:extLst>
          </p:cNvPr>
          <p:cNvSpPr txBox="1"/>
          <p:nvPr/>
        </p:nvSpPr>
        <p:spPr>
          <a:xfrm>
            <a:off x="550459" y="2534270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Callbacks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E00AF-9164-5774-9126-723EDD5CF4A0}"/>
              </a:ext>
            </a:extLst>
          </p:cNvPr>
          <p:cNvSpPr txBox="1"/>
          <p:nvPr/>
        </p:nvSpPr>
        <p:spPr>
          <a:xfrm>
            <a:off x="1108289" y="984153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4334-D866-C7EB-008F129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US" dirty="0"/>
              <a:t>Using the Node Modules System</a:t>
            </a:r>
          </a:p>
          <a:p>
            <a:endParaRPr lang="en-US" dirty="0"/>
          </a:p>
          <a:p>
            <a:r>
              <a:rPr lang="en-US" dirty="0"/>
              <a:t>Modules and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147881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AA70A-84BF-155B-A7B6-5B9FE86B1057}"/>
              </a:ext>
            </a:extLst>
          </p:cNvPr>
          <p:cNvSpPr/>
          <p:nvPr/>
        </p:nvSpPr>
        <p:spPr>
          <a:xfrm>
            <a:off x="586854" y="1364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CF5D7-698F-33D5-17AF-7C7D55C9CCC1}"/>
              </a:ext>
            </a:extLst>
          </p:cNvPr>
          <p:cNvSpPr/>
          <p:nvPr/>
        </p:nvSpPr>
        <p:spPr>
          <a:xfrm>
            <a:off x="586854" y="1323833"/>
            <a:ext cx="683752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Request  Server  Response  Client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422661-DEF3-C3BB-1BCC-11840267BE02}"/>
              </a:ext>
            </a:extLst>
          </p:cNvPr>
          <p:cNvSpPr/>
          <p:nvPr/>
        </p:nvSpPr>
        <p:spPr>
          <a:xfrm>
            <a:off x="1610436" y="1050878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the Web 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F5FB5-AEB6-F0BE-8AC3-0DDB1418F89A}"/>
              </a:ext>
            </a:extLst>
          </p:cNvPr>
          <p:cNvSpPr/>
          <p:nvPr/>
        </p:nvSpPr>
        <p:spPr>
          <a:xfrm>
            <a:off x="586854" y="2627194"/>
            <a:ext cx="6837528" cy="19925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runs non-blocking JS code and uses an event-driven code(‘Event Loop’)for running your logic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node program exits as soon as there is no more work to 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createServer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event never finishes by default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D99EFE-AA86-8CED-CD63-2C758936D486}"/>
              </a:ext>
            </a:extLst>
          </p:cNvPr>
          <p:cNvSpPr/>
          <p:nvPr/>
        </p:nvSpPr>
        <p:spPr>
          <a:xfrm>
            <a:off x="1610436" y="2354239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Lifecycle &amp; Event Loop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5A1CA7-8287-6F00-8A09-0813AD979712}"/>
              </a:ext>
            </a:extLst>
          </p:cNvPr>
          <p:cNvSpPr/>
          <p:nvPr/>
        </p:nvSpPr>
        <p:spPr>
          <a:xfrm>
            <a:off x="0" y="5394279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 is non-blocking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callbacks and events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Order changes!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7CCA2-B39B-0257-5AD2-732AD63562BA}"/>
              </a:ext>
            </a:extLst>
          </p:cNvPr>
          <p:cNvSpPr/>
          <p:nvPr/>
        </p:nvSpPr>
        <p:spPr>
          <a:xfrm>
            <a:off x="204716" y="4892723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Asynchronous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F0B86B-8BEE-C715-40F3-F558D6A24FC1}"/>
              </a:ext>
            </a:extLst>
          </p:cNvPr>
          <p:cNvSpPr/>
          <p:nvPr/>
        </p:nvSpPr>
        <p:spPr>
          <a:xfrm>
            <a:off x="4246729" y="5424608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Parse request data in chunks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(Streams &amp; Buffers)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Avoid :double responses”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E1D1C-EE67-9201-E594-2959F8D66514}"/>
              </a:ext>
            </a:extLst>
          </p:cNvPr>
          <p:cNvSpPr/>
          <p:nvPr/>
        </p:nvSpPr>
        <p:spPr>
          <a:xfrm>
            <a:off x="4451445" y="4923052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Requests &amp; Responses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3C8524-AF0E-FB19-7567-4E2758B5A51D}"/>
              </a:ext>
            </a:extLst>
          </p:cNvPr>
          <p:cNvSpPr/>
          <p:nvPr/>
        </p:nvSpPr>
        <p:spPr>
          <a:xfrm>
            <a:off x="7991415" y="809065"/>
            <a:ext cx="3698543" cy="18181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ships with multiple core modules (http, fs, path,…)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modules can be imported into any file to be used there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require(“module”)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5B6D42-2A13-4351-1D99-D5794DE1E283}"/>
              </a:ext>
            </a:extLst>
          </p:cNvPr>
          <p:cNvSpPr/>
          <p:nvPr/>
        </p:nvSpPr>
        <p:spPr>
          <a:xfrm>
            <a:off x="8196131" y="307509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&amp; Core Modules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A3B4B-BBEA-AAEA-F206-F2B3DF375645}"/>
              </a:ext>
            </a:extLst>
          </p:cNvPr>
          <p:cNvSpPr/>
          <p:nvPr/>
        </p:nvSpPr>
        <p:spPr>
          <a:xfrm>
            <a:off x="8288741" y="3232950"/>
            <a:ext cx="3698543" cy="3443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require(“./path-to-file”) for custom files or require(‘module’)for core &amp; third-party modules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via module exports or just exports (for multiple exports)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A6AE8-24F2-8966-B3E8-FF45B32A5708}"/>
              </a:ext>
            </a:extLst>
          </p:cNvPr>
          <p:cNvSpPr/>
          <p:nvPr/>
        </p:nvSpPr>
        <p:spPr>
          <a:xfrm>
            <a:off x="8493457" y="2731394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Node Module System</a:t>
            </a:r>
          </a:p>
        </p:txBody>
      </p:sp>
    </p:spTree>
    <p:extLst>
      <p:ext uri="{BB962C8B-B14F-4D97-AF65-F5344CB8AC3E}">
        <p14:creationId xmlns:p14="http://schemas.microsoft.com/office/powerpoint/2010/main" val="406605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is an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runs on various platforms (Windows, Linux, Unix, Mac OS X,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allows you to run JavaScript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can create, open, read, write, delete and close files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4244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Node.js is best for usage in streaming or event-based real-time applications like as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Chat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Game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Advertisement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Streaming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95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represents a JavaScript everywhere.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is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Runs on the V8 JavaScript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Single-Threaded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Asynchronously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735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891-8C8E-CC15-9A2B-FF2146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JavaScript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EA5-468E-6FBE-02B0-CA903E4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V8 is the JavaScript execution engine which was initially built for Google Chrome.</a:t>
            </a:r>
          </a:p>
          <a:p>
            <a:pPr>
              <a:lnSpc>
                <a:spcPct val="15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V8 compiles JavaScript source code to native machine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30421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1C4-8596-4D48-A6D9-53ADC7FC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F8F-7E00-8F38-A597-545FA0D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36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5336-7687-678F-1860-28825B1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4EF-720E-39A0-AB8A-586D21EA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Event.emit</a:t>
            </a:r>
            <a:endParaRPr lang="en-US" dirty="0"/>
          </a:p>
          <a:p>
            <a:r>
              <a:rPr lang="en-US" dirty="0" err="1"/>
              <a:t>Event.on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93A-EED5-26FD-3DD4-7EA3278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7520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045-59CB-D66B-A78E-C123E8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014-9CB8-08AE-0BCE-0CD32D9E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JavaScript language had no mechanism for reading or manipulating streams of binary data.</a:t>
            </a:r>
          </a:p>
          <a:p>
            <a:r>
              <a:rPr lang="en-US" sz="3600" dirty="0"/>
              <a:t>The Buffer class was introduced as part of the Node.js API to make it possible.</a:t>
            </a:r>
          </a:p>
          <a:p>
            <a:r>
              <a:rPr lang="en-US" sz="3600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55845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98-C746-C3DB-C0D0-AEF14A0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B193-1130-3603-79A3-360E79C1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95468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D92-B7B6-C786-EF66-48A936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2F-FC14-3AE2-2BA7-BA3D9DBB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1890032"/>
          </a:xfrm>
        </p:spPr>
        <p:txBody>
          <a:bodyPr/>
          <a:lstStyle/>
          <a:p>
            <a:r>
              <a:rPr lang="en-US" dirty="0"/>
              <a:t>Buffer also known as waiting area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Buffer(Store 10 bytes)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BE69F-182B-B5CC-D8ED-622F832A55BC}"/>
              </a:ext>
            </a:extLst>
          </p:cNvPr>
          <p:cNvGrpSpPr/>
          <p:nvPr/>
        </p:nvGrpSpPr>
        <p:grpSpPr>
          <a:xfrm>
            <a:off x="1139371" y="3850594"/>
            <a:ext cx="10776858" cy="2782435"/>
            <a:chOff x="1139371" y="3850594"/>
            <a:chExt cx="10776858" cy="27824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8858EA-63C9-67A8-76AC-2261701289FB}"/>
                </a:ext>
              </a:extLst>
            </p:cNvPr>
            <p:cNvSpPr/>
            <p:nvPr/>
          </p:nvSpPr>
          <p:spPr>
            <a:xfrm>
              <a:off x="1139371" y="3850594"/>
              <a:ext cx="1850572" cy="2782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amount of data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70B031-1255-84D0-97E5-77D9A1EA2967}"/>
                </a:ext>
              </a:extLst>
            </p:cNvPr>
            <p:cNvSpPr/>
            <p:nvPr/>
          </p:nvSpPr>
          <p:spPr>
            <a:xfrm>
              <a:off x="3207657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8181E-6003-F60E-6A9A-40BC6CB137F4}"/>
                </a:ext>
              </a:extLst>
            </p:cNvPr>
            <p:cNvSpPr/>
            <p:nvPr/>
          </p:nvSpPr>
          <p:spPr>
            <a:xfrm>
              <a:off x="4100286" y="4455886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13765D-B5C3-A8D8-E56D-313833B0353A}"/>
                </a:ext>
              </a:extLst>
            </p:cNvPr>
            <p:cNvSpPr/>
            <p:nvPr/>
          </p:nvSpPr>
          <p:spPr>
            <a:xfrm>
              <a:off x="8948787" y="4847771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76E86-E60E-1327-480F-62528BC965EF}"/>
                </a:ext>
              </a:extLst>
            </p:cNvPr>
            <p:cNvSpPr/>
            <p:nvPr/>
          </p:nvSpPr>
          <p:spPr>
            <a:xfrm>
              <a:off x="5319486" y="4501583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75179-744A-B531-64B6-CCB95F606563}"/>
                </a:ext>
              </a:extLst>
            </p:cNvPr>
            <p:cNvSpPr/>
            <p:nvPr/>
          </p:nvSpPr>
          <p:spPr>
            <a:xfrm>
              <a:off x="6538687" y="4455886"/>
              <a:ext cx="228600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FB38926-8C86-7F6F-D208-02368509CCBF}"/>
                </a:ext>
              </a:extLst>
            </p:cNvPr>
            <p:cNvSpPr/>
            <p:nvPr/>
          </p:nvSpPr>
          <p:spPr>
            <a:xfrm>
              <a:off x="4535714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E43CD-2668-D6A0-44AA-2B55696C334B}"/>
                </a:ext>
              </a:extLst>
            </p:cNvPr>
            <p:cNvSpPr/>
            <p:nvPr/>
          </p:nvSpPr>
          <p:spPr>
            <a:xfrm>
              <a:off x="6647543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D8E280-5A4C-4D7A-64BD-55DBEBF3A1C0}"/>
                </a:ext>
              </a:extLst>
            </p:cNvPr>
            <p:cNvSpPr/>
            <p:nvPr/>
          </p:nvSpPr>
          <p:spPr>
            <a:xfrm>
              <a:off x="6845662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E5B76-C268-575F-30FF-41CD9D37CF3C}"/>
                </a:ext>
              </a:extLst>
            </p:cNvPr>
            <p:cNvSpPr/>
            <p:nvPr/>
          </p:nvSpPr>
          <p:spPr>
            <a:xfrm>
              <a:off x="7048133" y="460703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B3B99-87EA-559E-3B6A-7A6036788F31}"/>
                </a:ext>
              </a:extLst>
            </p:cNvPr>
            <p:cNvSpPr/>
            <p:nvPr/>
          </p:nvSpPr>
          <p:spPr>
            <a:xfrm>
              <a:off x="7355109" y="4607037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DFBEE-1CBC-9C64-64E2-9D06FBFEBE13}"/>
                </a:ext>
              </a:extLst>
            </p:cNvPr>
            <p:cNvSpPr/>
            <p:nvPr/>
          </p:nvSpPr>
          <p:spPr>
            <a:xfrm>
              <a:off x="7517312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74CE3-355C-8874-E22E-92D6A29F8E87}"/>
                </a:ext>
              </a:extLst>
            </p:cNvPr>
            <p:cNvSpPr/>
            <p:nvPr/>
          </p:nvSpPr>
          <p:spPr>
            <a:xfrm>
              <a:off x="7757886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199302-33AA-C093-F9E2-662DD141B6AA}"/>
                </a:ext>
              </a:extLst>
            </p:cNvPr>
            <p:cNvSpPr/>
            <p:nvPr/>
          </p:nvSpPr>
          <p:spPr>
            <a:xfrm>
              <a:off x="7956005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7D4EE-E877-2A71-1B14-DB91C325AEC5}"/>
                </a:ext>
              </a:extLst>
            </p:cNvPr>
            <p:cNvSpPr/>
            <p:nvPr/>
          </p:nvSpPr>
          <p:spPr>
            <a:xfrm>
              <a:off x="8158476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9875-5C82-77B7-F81B-5BACF96EDB55}"/>
                </a:ext>
              </a:extLst>
            </p:cNvPr>
            <p:cNvSpPr/>
            <p:nvPr/>
          </p:nvSpPr>
          <p:spPr>
            <a:xfrm>
              <a:off x="8465452" y="458866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71E1A8-C412-5CC2-1B79-C3AB5B11B902}"/>
                </a:ext>
              </a:extLst>
            </p:cNvPr>
            <p:cNvSpPr/>
            <p:nvPr/>
          </p:nvSpPr>
          <p:spPr>
            <a:xfrm>
              <a:off x="8627655" y="4570300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903CF-044B-A0EB-1A56-113D1647B8E7}"/>
                </a:ext>
              </a:extLst>
            </p:cNvPr>
            <p:cNvSpPr/>
            <p:nvPr/>
          </p:nvSpPr>
          <p:spPr>
            <a:xfrm>
              <a:off x="9732559" y="4607037"/>
              <a:ext cx="2183670" cy="96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Chunk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07C8BE8-CFBB-F135-E724-9CFDC1C9A334}"/>
                </a:ext>
              </a:extLst>
            </p:cNvPr>
            <p:cNvSpPr/>
            <p:nvPr/>
          </p:nvSpPr>
          <p:spPr>
            <a:xfrm>
              <a:off x="5638071" y="4938259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8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DA8-3F19-FC57-DA5E-4388400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Streams in Node.js read data from a source or write data to a destination in continuous.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C2A255-9F04-98F6-F3BC-24EC25D681FF}"/>
              </a:ext>
            </a:extLst>
          </p:cNvPr>
          <p:cNvSpPr/>
          <p:nvPr/>
        </p:nvSpPr>
        <p:spPr>
          <a:xfrm>
            <a:off x="838200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A1D9-8D00-7CFD-7A52-BEAC4E663968}"/>
              </a:ext>
            </a:extLst>
          </p:cNvPr>
          <p:cNvSpPr/>
          <p:nvPr/>
        </p:nvSpPr>
        <p:spPr>
          <a:xfrm>
            <a:off x="1730829" y="2577760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775652-4616-38DF-31BC-4E175656D426}"/>
              </a:ext>
            </a:extLst>
          </p:cNvPr>
          <p:cNvSpPr/>
          <p:nvPr/>
        </p:nvSpPr>
        <p:spPr>
          <a:xfrm>
            <a:off x="6579330" y="2969645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F5170-3701-9BA4-536E-11FC843181A6}"/>
              </a:ext>
            </a:extLst>
          </p:cNvPr>
          <p:cNvSpPr/>
          <p:nvPr/>
        </p:nvSpPr>
        <p:spPr>
          <a:xfrm>
            <a:off x="2950029" y="2623457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D1AF5-D8D4-5183-89CC-1A9E533529FD}"/>
              </a:ext>
            </a:extLst>
          </p:cNvPr>
          <p:cNvSpPr/>
          <p:nvPr/>
        </p:nvSpPr>
        <p:spPr>
          <a:xfrm>
            <a:off x="4169230" y="2577760"/>
            <a:ext cx="228600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EAB6A4-4BE8-7DE1-EAAB-47CDDD006FFB}"/>
              </a:ext>
            </a:extLst>
          </p:cNvPr>
          <p:cNvSpPr/>
          <p:nvPr/>
        </p:nvSpPr>
        <p:spPr>
          <a:xfrm>
            <a:off x="2166257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31A31-195B-6AB6-58BA-5357798E8F6E}"/>
              </a:ext>
            </a:extLst>
          </p:cNvPr>
          <p:cNvSpPr/>
          <p:nvPr/>
        </p:nvSpPr>
        <p:spPr>
          <a:xfrm>
            <a:off x="4278086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0341E-D3E2-9F40-A132-6A122F412B0B}"/>
              </a:ext>
            </a:extLst>
          </p:cNvPr>
          <p:cNvSpPr/>
          <p:nvPr/>
        </p:nvSpPr>
        <p:spPr>
          <a:xfrm>
            <a:off x="4476205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D420-4AC5-AF54-0376-F3BF81B4073A}"/>
              </a:ext>
            </a:extLst>
          </p:cNvPr>
          <p:cNvSpPr/>
          <p:nvPr/>
        </p:nvSpPr>
        <p:spPr>
          <a:xfrm>
            <a:off x="4678676" y="272891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F6AF7-BA7C-8D1B-7D9D-70A78815AB06}"/>
              </a:ext>
            </a:extLst>
          </p:cNvPr>
          <p:cNvSpPr/>
          <p:nvPr/>
        </p:nvSpPr>
        <p:spPr>
          <a:xfrm>
            <a:off x="4985652" y="2728911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F7C1-8EA7-446A-7086-2646A5338387}"/>
              </a:ext>
            </a:extLst>
          </p:cNvPr>
          <p:cNvSpPr/>
          <p:nvPr/>
        </p:nvSpPr>
        <p:spPr>
          <a:xfrm>
            <a:off x="5147855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D5BE5-88DB-EACF-6DC7-FD232BF865D0}"/>
              </a:ext>
            </a:extLst>
          </p:cNvPr>
          <p:cNvSpPr/>
          <p:nvPr/>
        </p:nvSpPr>
        <p:spPr>
          <a:xfrm>
            <a:off x="5388429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118F-CE50-9E73-CCE1-8DDD7584DDE7}"/>
              </a:ext>
            </a:extLst>
          </p:cNvPr>
          <p:cNvSpPr/>
          <p:nvPr/>
        </p:nvSpPr>
        <p:spPr>
          <a:xfrm>
            <a:off x="5586548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FEEA-EA7F-0BE1-25D0-BE3A4EB5552C}"/>
              </a:ext>
            </a:extLst>
          </p:cNvPr>
          <p:cNvSpPr/>
          <p:nvPr/>
        </p:nvSpPr>
        <p:spPr>
          <a:xfrm>
            <a:off x="5789019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80016-228A-B71A-9825-D75374679650}"/>
              </a:ext>
            </a:extLst>
          </p:cNvPr>
          <p:cNvSpPr/>
          <p:nvPr/>
        </p:nvSpPr>
        <p:spPr>
          <a:xfrm>
            <a:off x="6095995" y="271054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0AFFB-B87A-CE54-8E3E-C2DFF19968A7}"/>
              </a:ext>
            </a:extLst>
          </p:cNvPr>
          <p:cNvSpPr/>
          <p:nvPr/>
        </p:nvSpPr>
        <p:spPr>
          <a:xfrm>
            <a:off x="6258198" y="2692174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58B0B-5415-F673-6511-E4643AFEF78C}"/>
              </a:ext>
            </a:extLst>
          </p:cNvPr>
          <p:cNvSpPr/>
          <p:nvPr/>
        </p:nvSpPr>
        <p:spPr>
          <a:xfrm>
            <a:off x="7363102" y="2728911"/>
            <a:ext cx="2183670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ECD7-FED8-9963-36C0-E313BA650A4F}"/>
              </a:ext>
            </a:extLst>
          </p:cNvPr>
          <p:cNvSpPr/>
          <p:nvPr/>
        </p:nvSpPr>
        <p:spPr>
          <a:xfrm>
            <a:off x="3268614" y="3060133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BC69EE-AEC6-583C-8206-F8CCDBEBAD0D}"/>
              </a:ext>
            </a:extLst>
          </p:cNvPr>
          <p:cNvSpPr/>
          <p:nvPr/>
        </p:nvSpPr>
        <p:spPr>
          <a:xfrm rot="5400000">
            <a:off x="5688692" y="-705383"/>
            <a:ext cx="814614" cy="11411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EF80E-AA90-80C3-D924-9DCC4E33DEC7}"/>
              </a:ext>
            </a:extLst>
          </p:cNvPr>
          <p:cNvSpPr txBox="1"/>
          <p:nvPr/>
        </p:nvSpPr>
        <p:spPr>
          <a:xfrm>
            <a:off x="5830383" y="5434684"/>
            <a:ext cx="40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2753A-77F6-387D-4629-CE736AA2564A}"/>
              </a:ext>
            </a:extLst>
          </p:cNvPr>
          <p:cNvSpPr txBox="1"/>
          <p:nvPr/>
        </p:nvSpPr>
        <p:spPr>
          <a:xfrm>
            <a:off x="4521924" y="209878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AF8D51-95C2-E80F-1A40-4B5B1C9BAE7B}"/>
              </a:ext>
            </a:extLst>
          </p:cNvPr>
          <p:cNvSpPr/>
          <p:nvPr/>
        </p:nvSpPr>
        <p:spPr>
          <a:xfrm>
            <a:off x="9670872" y="2988014"/>
            <a:ext cx="540226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B0CE8-479B-7171-209C-AF60AFA84B2C}"/>
              </a:ext>
            </a:extLst>
          </p:cNvPr>
          <p:cNvSpPr/>
          <p:nvPr/>
        </p:nvSpPr>
        <p:spPr>
          <a:xfrm>
            <a:off x="10454644" y="2747280"/>
            <a:ext cx="1505127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22777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9A8-FF5F-9D58-AF30-167A962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Reading, Writing &amp;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8D84-0FCE-8E21-78FA-032A173A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Streams</a:t>
            </a:r>
          </a:p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410682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D13-E082-4370-0ADE-DF61F1C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105-5C30-4F9B-3C40-B65147E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7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1750</Words>
  <Application>Microsoft Office PowerPoint</Application>
  <PresentationFormat>Widescreen</PresentationFormat>
  <Paragraphs>322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  <vt:lpstr>PowerPoint Presentation</vt:lpstr>
      <vt:lpstr>PowerPoint Presentation</vt:lpstr>
      <vt:lpstr>PowerPoint Presentation</vt:lpstr>
      <vt:lpstr>PowerPoint Presentation</vt:lpstr>
      <vt:lpstr>What is Node.js?</vt:lpstr>
      <vt:lpstr>Why Node.js?</vt:lpstr>
      <vt:lpstr>When to use Node.js?</vt:lpstr>
      <vt:lpstr>What is V8 JavaScript Engine?</vt:lpstr>
      <vt:lpstr>What you need to know?</vt:lpstr>
      <vt:lpstr>Events &amp; Event Emitter</vt:lpstr>
      <vt:lpstr>Buffers and Streams</vt:lpstr>
      <vt:lpstr>Why buffer?</vt:lpstr>
      <vt:lpstr>What is buffer?</vt:lpstr>
      <vt:lpstr>How to work Buffer?</vt:lpstr>
      <vt:lpstr>Streams in Node.js read data from a source or write data to a destination in continuous.</vt:lpstr>
      <vt:lpstr>STREAMS: Reading, Writing &amp; Piping</vt:lpstr>
      <vt:lpstr>File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10</cp:revision>
  <dcterms:created xsi:type="dcterms:W3CDTF">2023-03-27T11:18:38Z</dcterms:created>
  <dcterms:modified xsi:type="dcterms:W3CDTF">2023-04-06T12:58:35Z</dcterms:modified>
</cp:coreProperties>
</file>