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  <a:p>
            <a:r>
              <a:rPr lang="en-US" dirty="0"/>
              <a:t>Rendering and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 err="1"/>
              <a:t>SearchBox</a:t>
            </a:r>
            <a:r>
              <a:rPr lang="en-US" dirty="0"/>
              <a:t> Component</a:t>
            </a:r>
          </a:p>
          <a:p>
            <a:r>
              <a:rPr lang="en-US" dirty="0"/>
              <a:t>CSS in React</a:t>
            </a:r>
          </a:p>
          <a:p>
            <a:r>
              <a:rPr lang="en-US" dirty="0" err="1"/>
              <a:t>Cardlist</a:t>
            </a:r>
            <a:r>
              <a:rPr lang="en-US" dirty="0"/>
              <a:t> component</a:t>
            </a:r>
          </a:p>
          <a:p>
            <a:r>
              <a:rPr lang="en-US" dirty="0"/>
              <a:t>Finishing touches</a:t>
            </a:r>
          </a:p>
          <a:p>
            <a:r>
              <a:rPr lang="en-US" dirty="0"/>
              <a:t>Class Component Lifecycle Methods Breakdown</a:t>
            </a:r>
          </a:p>
          <a:p>
            <a:r>
              <a:rPr lang="en-US" dirty="0"/>
              <a:t>Functional Component intro</a:t>
            </a:r>
          </a:p>
          <a:p>
            <a:r>
              <a:rPr lang="en-US" dirty="0"/>
              <a:t>Pure &amp; Impure functions</a:t>
            </a:r>
          </a:p>
          <a:p>
            <a:r>
              <a:rPr lang="en-US" dirty="0"/>
              <a:t>Hooks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Functional component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/>
              <a:t>Infinite </a:t>
            </a:r>
            <a:r>
              <a:rPr lang="en-US" dirty="0" err="1"/>
              <a:t>Rerendering</a:t>
            </a:r>
            <a:endParaRPr lang="en-US" dirty="0"/>
          </a:p>
          <a:p>
            <a:r>
              <a:rPr lang="en-US" dirty="0"/>
              <a:t>Hooks 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Remaining Components</a:t>
            </a:r>
          </a:p>
          <a:p>
            <a:r>
              <a:rPr lang="en-US" dirty="0"/>
              <a:t>Migrating project to REACTDOMv18</a:t>
            </a:r>
          </a:p>
          <a:p>
            <a:r>
              <a:rPr lang="en-US" dirty="0" err="1"/>
              <a:t>StrictMode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4D8-87FC-AB51-521A-A8E34318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-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BAC-C3F6-F46E-0157-28AC94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Project Setup</a:t>
            </a:r>
          </a:p>
          <a:p>
            <a:r>
              <a:rPr lang="en-US" dirty="0"/>
              <a:t>Setting Up Our Categories</a:t>
            </a:r>
          </a:p>
          <a:p>
            <a:r>
              <a:rPr lang="en-US" dirty="0"/>
              <a:t>Adding Sass</a:t>
            </a:r>
          </a:p>
          <a:p>
            <a:r>
              <a:rPr lang="en-US" dirty="0"/>
              <a:t>Category Item Component</a:t>
            </a:r>
          </a:p>
          <a:p>
            <a:r>
              <a:rPr lang="en-US" dirty="0"/>
              <a:t>Directory Component</a:t>
            </a:r>
          </a:p>
          <a:p>
            <a:r>
              <a:rPr lang="en-US" dirty="0"/>
              <a:t>Adding Fonts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Sub-route</a:t>
            </a:r>
          </a:p>
          <a:p>
            <a:r>
              <a:rPr lang="en-US" dirty="0"/>
              <a:t>Setting Up Our Homepage</a:t>
            </a:r>
          </a:p>
          <a:p>
            <a:r>
              <a:rPr lang="en-US" dirty="0"/>
              <a:t>React Router Outlet</a:t>
            </a:r>
          </a:p>
          <a:p>
            <a:r>
              <a:rPr lang="en-US" dirty="0"/>
              <a:t>Navigation Bar Component</a:t>
            </a:r>
          </a:p>
          <a:p>
            <a:r>
              <a:rPr lang="en-US" dirty="0"/>
              <a:t>React Router Link</a:t>
            </a:r>
          </a:p>
          <a:p>
            <a:r>
              <a:rPr lang="en-US" dirty="0"/>
              <a:t>Styling for Navigation Logo</a:t>
            </a:r>
          </a:p>
          <a:p>
            <a:r>
              <a:rPr lang="en-US" dirty="0"/>
              <a:t>Setting Up Firebase</a:t>
            </a:r>
          </a:p>
        </p:txBody>
      </p:sp>
    </p:spTree>
    <p:extLst>
      <p:ext uri="{BB962C8B-B14F-4D97-AF65-F5344CB8AC3E}">
        <p14:creationId xmlns:p14="http://schemas.microsoft.com/office/powerpoint/2010/main" val="330826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126B4-BB35-7426-B23D-46D3DE257BF7}"/>
              </a:ext>
            </a:extLst>
          </p:cNvPr>
          <p:cNvSpPr txBox="1"/>
          <p:nvPr/>
        </p:nvSpPr>
        <p:spPr>
          <a:xfrm>
            <a:off x="478971" y="275771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3926-8DC5-BC12-9658-A7222247CA3F}"/>
              </a:ext>
            </a:extLst>
          </p:cNvPr>
          <p:cNvSpPr txBox="1"/>
          <p:nvPr/>
        </p:nvSpPr>
        <p:spPr>
          <a:xfrm>
            <a:off x="1190171" y="2380343"/>
            <a:ext cx="98116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 – Create </a:t>
            </a:r>
          </a:p>
          <a:p>
            <a:r>
              <a:rPr lang="en-US" sz="4000" dirty="0"/>
              <a:t>R – Read </a:t>
            </a:r>
          </a:p>
          <a:p>
            <a:r>
              <a:rPr lang="en-US" sz="4000" dirty="0"/>
              <a:t>U – Update </a:t>
            </a:r>
          </a:p>
          <a:p>
            <a:r>
              <a:rPr lang="en-US" sz="4000" dirty="0"/>
              <a:t>D – Delete </a:t>
            </a:r>
          </a:p>
        </p:txBody>
      </p:sp>
    </p:spTree>
    <p:extLst>
      <p:ext uri="{BB962C8B-B14F-4D97-AF65-F5344CB8AC3E}">
        <p14:creationId xmlns:p14="http://schemas.microsoft.com/office/powerpoint/2010/main" val="39294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390743" y="1407886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595086" y="126274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B2D674-CEFB-4F62-55FB-C081DEA2ECF7}"/>
              </a:ext>
            </a:extLst>
          </p:cNvPr>
          <p:cNvCxnSpPr/>
          <p:nvPr/>
        </p:nvCxnSpPr>
        <p:spPr>
          <a:xfrm>
            <a:off x="2699657" y="1857829"/>
            <a:ext cx="60669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99E5EC-1C58-77FA-B462-10810E0D6747}"/>
              </a:ext>
            </a:extLst>
          </p:cNvPr>
          <p:cNvCxnSpPr>
            <a:cxnSpLocks/>
          </p:cNvCxnSpPr>
          <p:nvPr/>
        </p:nvCxnSpPr>
        <p:spPr>
          <a:xfrm flipH="1">
            <a:off x="2852057" y="2772229"/>
            <a:ext cx="5711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C62800-B634-E9BB-1674-57CB71BBE2BD}"/>
              </a:ext>
            </a:extLst>
          </p:cNvPr>
          <p:cNvSpPr txBox="1"/>
          <p:nvPr/>
        </p:nvSpPr>
        <p:spPr>
          <a:xfrm>
            <a:off x="4586513" y="2772229"/>
            <a:ext cx="1900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Return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5CB6B-D6C0-B0E5-DCD7-18C56DE967AA}"/>
              </a:ext>
            </a:extLst>
          </p:cNvPr>
          <p:cNvSpPr txBox="1"/>
          <p:nvPr/>
        </p:nvSpPr>
        <p:spPr>
          <a:xfrm>
            <a:off x="4586513" y="1262743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Fetch data</a:t>
            </a:r>
          </a:p>
        </p:txBody>
      </p:sp>
    </p:spTree>
    <p:extLst>
      <p:ext uri="{BB962C8B-B14F-4D97-AF65-F5344CB8AC3E}">
        <p14:creationId xmlns:p14="http://schemas.microsoft.com/office/powerpoint/2010/main" val="32888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EF0B082-E97C-ABBF-298A-A43AB32573CA}"/>
              </a:ext>
            </a:extLst>
          </p:cNvPr>
          <p:cNvSpPr/>
          <p:nvPr/>
        </p:nvSpPr>
        <p:spPr>
          <a:xfrm>
            <a:off x="9042399" y="152753"/>
            <a:ext cx="2061028" cy="27432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Firebase</a:t>
            </a:r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AAF1DF0F-C4E4-B541-DB37-9551360DC078}"/>
              </a:ext>
            </a:extLst>
          </p:cNvPr>
          <p:cNvSpPr/>
          <p:nvPr/>
        </p:nvSpPr>
        <p:spPr>
          <a:xfrm>
            <a:off x="986971" y="2101333"/>
            <a:ext cx="2699657" cy="2046514"/>
          </a:xfrm>
          <a:prstGeom prst="cho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Clothing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C623-F47F-0CCE-A457-0CA5F47EC9AF}"/>
              </a:ext>
            </a:extLst>
          </p:cNvPr>
          <p:cNvSpPr txBox="1"/>
          <p:nvPr/>
        </p:nvSpPr>
        <p:spPr>
          <a:xfrm>
            <a:off x="1498726" y="4249839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752B468-B429-5D17-CFCF-D08333FA2B16}"/>
              </a:ext>
            </a:extLst>
          </p:cNvPr>
          <p:cNvSpPr/>
          <p:nvPr/>
        </p:nvSpPr>
        <p:spPr>
          <a:xfrm>
            <a:off x="8215085" y="4619171"/>
            <a:ext cx="3715657" cy="166188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Google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5665A-1A1B-9773-2E77-76BC8FEAB0EB}"/>
              </a:ext>
            </a:extLst>
          </p:cNvPr>
          <p:cNvCxnSpPr/>
          <p:nvPr/>
        </p:nvCxnSpPr>
        <p:spPr>
          <a:xfrm flipH="1" flipV="1">
            <a:off x="3294743" y="3733410"/>
            <a:ext cx="4441371" cy="21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45BEEF-29FC-BAD9-D828-ABA4611D85C7}"/>
              </a:ext>
            </a:extLst>
          </p:cNvPr>
          <p:cNvSpPr txBox="1"/>
          <p:nvPr/>
        </p:nvSpPr>
        <p:spPr>
          <a:xfrm>
            <a:off x="5167086" y="4252686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 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43554D-89D6-9AA5-3E52-399B9461F1EC}"/>
              </a:ext>
            </a:extLst>
          </p:cNvPr>
          <p:cNvCxnSpPr/>
          <p:nvPr/>
        </p:nvCxnSpPr>
        <p:spPr>
          <a:xfrm flipV="1">
            <a:off x="3294743" y="1770743"/>
            <a:ext cx="4920342" cy="153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ACF24-EE6B-2104-B962-35968E2E3CCF}"/>
              </a:ext>
            </a:extLst>
          </p:cNvPr>
          <p:cNvSpPr txBox="1"/>
          <p:nvPr/>
        </p:nvSpPr>
        <p:spPr>
          <a:xfrm>
            <a:off x="4252686" y="2177143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04C12-6E4B-AFF1-8A29-8A3B3E71B306}"/>
              </a:ext>
            </a:extLst>
          </p:cNvPr>
          <p:cNvSpPr txBox="1"/>
          <p:nvPr/>
        </p:nvSpPr>
        <p:spPr>
          <a:xfrm>
            <a:off x="9317917" y="2994746"/>
            <a:ext cx="128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Auth_token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615CF2-705D-B0ED-1267-CF0F2E3BB610}"/>
              </a:ext>
            </a:extLst>
          </p:cNvPr>
          <p:cNvCxnSpPr/>
          <p:nvPr/>
        </p:nvCxnSpPr>
        <p:spPr>
          <a:xfrm>
            <a:off x="8534400" y="2895953"/>
            <a:ext cx="928914" cy="154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6925C-1B05-FC91-67C9-65CC30EC9C55}"/>
              </a:ext>
            </a:extLst>
          </p:cNvPr>
          <p:cNvSpPr txBox="1"/>
          <p:nvPr/>
        </p:nvSpPr>
        <p:spPr>
          <a:xfrm>
            <a:off x="8215085" y="4020457"/>
            <a:ext cx="131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BDD4A0-0B07-B05E-C95E-123FA0F5F281}"/>
              </a:ext>
            </a:extLst>
          </p:cNvPr>
          <p:cNvCxnSpPr/>
          <p:nvPr/>
        </p:nvCxnSpPr>
        <p:spPr>
          <a:xfrm flipH="1" flipV="1">
            <a:off x="11103427" y="2994746"/>
            <a:ext cx="377373" cy="13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76FE4-BCC5-73BD-83CC-A12B22898AF3}"/>
              </a:ext>
            </a:extLst>
          </p:cNvPr>
          <p:cNvSpPr txBox="1"/>
          <p:nvPr/>
        </p:nvSpPr>
        <p:spPr>
          <a:xfrm>
            <a:off x="10421257" y="3875314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token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FC7EE-8D01-6060-C0EA-FF70B1218734}"/>
              </a:ext>
            </a:extLst>
          </p:cNvPr>
          <p:cNvCxnSpPr/>
          <p:nvPr/>
        </p:nvCxnSpPr>
        <p:spPr>
          <a:xfrm flipH="1">
            <a:off x="2815771" y="449943"/>
            <a:ext cx="6055519" cy="159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53FD28-A116-8E59-CEEE-5A1CA59298EC}"/>
              </a:ext>
            </a:extLst>
          </p:cNvPr>
          <p:cNvSpPr txBox="1"/>
          <p:nvPr/>
        </p:nvSpPr>
        <p:spPr>
          <a:xfrm>
            <a:off x="3889829" y="1045029"/>
            <a:ext cx="172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400954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3195-B3D1-599A-5947-1949B05C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r>
              <a:rPr lang="en-US" dirty="0"/>
              <a:t>Generalizing Form Input Component</a:t>
            </a:r>
          </a:p>
        </p:txBody>
      </p:sp>
    </p:spTree>
    <p:extLst>
      <p:ext uri="{BB962C8B-B14F-4D97-AF65-F5344CB8AC3E}">
        <p14:creationId xmlns:p14="http://schemas.microsoft.com/office/powerpoint/2010/main" val="25332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245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  <vt:lpstr>Capstone -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7</cp:revision>
  <dcterms:created xsi:type="dcterms:W3CDTF">2023-09-08T12:08:45Z</dcterms:created>
  <dcterms:modified xsi:type="dcterms:W3CDTF">2023-09-21T15:02:00Z</dcterms:modified>
</cp:coreProperties>
</file>