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6D6-A496-981B-5AAB-7CBAEFE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E6F6-F335-59ED-E788-491A30DD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2724"/>
            <a:ext cx="3492500" cy="47656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B429D-EE3B-2E4B-2396-56CF68BFC2FD}"/>
              </a:ext>
            </a:extLst>
          </p:cNvPr>
          <p:cNvSpPr txBox="1">
            <a:spLocks/>
          </p:cNvSpPr>
          <p:nvPr/>
        </p:nvSpPr>
        <p:spPr>
          <a:xfrm>
            <a:off x="5829300" y="1482723"/>
            <a:ext cx="34925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(“How are you?”);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(“&lt;</a:t>
            </a:r>
            <a:r>
              <a:rPr lang="en-US" dirty="0" err="1"/>
              <a:t>br</a:t>
            </a:r>
            <a:r>
              <a:rPr lang="en-US" dirty="0"/>
              <a:t>&gt;”);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Document.write</a:t>
            </a:r>
            <a:r>
              <a:rPr lang="en-US" dirty="0"/>
              <a:t>(“Greater”);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ABC();</a:t>
            </a:r>
          </a:p>
        </p:txBody>
      </p:sp>
    </p:spTree>
    <p:extLst>
      <p:ext uri="{BB962C8B-B14F-4D97-AF65-F5344CB8AC3E}">
        <p14:creationId xmlns:p14="http://schemas.microsoft.com/office/powerpoint/2010/main" val="558870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E0D-E3B7-0B58-8282-B597405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Syntax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D192-B94D-1B9F-BA79-569D482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90524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DBF-0E69-5E78-C9FB-DFFCCDA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FE60-B24B-3A0C-3A88-B220EC1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 var b = 20;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40;</a:t>
            </a:r>
          </a:p>
          <a:p>
            <a:pPr marL="0" indent="0">
              <a:buNone/>
            </a:pPr>
            <a:r>
              <a:rPr lang="en-US" dirty="0"/>
              <a:t> var b = 60;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Var a = 100;</a:t>
            </a:r>
          </a:p>
          <a:p>
            <a:pPr marL="0" indent="0">
              <a:buNone/>
            </a:pPr>
            <a:r>
              <a:rPr lang="en-US" dirty="0"/>
              <a:t> var b = 200;</a:t>
            </a:r>
          </a:p>
          <a:p>
            <a:pPr marL="0" indent="0">
              <a:buNone/>
            </a:pPr>
            <a:r>
              <a:rPr lang="en-US" dirty="0" err="1"/>
              <a:t>Documet.write</a:t>
            </a:r>
            <a:r>
              <a:rPr lang="en-US" dirty="0"/>
              <a:t>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DE74-20DD-3A96-22C3-9548041F7578}"/>
              </a:ext>
            </a:extLst>
          </p:cNvPr>
          <p:cNvSpPr txBox="1">
            <a:spLocks/>
          </p:cNvSpPr>
          <p:nvPr/>
        </p:nvSpPr>
        <p:spPr>
          <a:xfrm>
            <a:off x="62865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Funtion</a:t>
            </a:r>
            <a:r>
              <a:rPr lang="en-US" dirty="0"/>
              <a:t>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a+b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Sum(10,20);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Sum(40,60);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Sum(100,200);</a:t>
            </a:r>
          </a:p>
        </p:txBody>
      </p:sp>
    </p:spTree>
    <p:extLst>
      <p:ext uri="{BB962C8B-B14F-4D97-AF65-F5344CB8AC3E}">
        <p14:creationId xmlns:p14="http://schemas.microsoft.com/office/powerpoint/2010/main" val="44532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12B0-336D-5A85-645B-2CD50CF1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Param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EF7-D072-A8A7-CFD0-FECA9875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(parameter1,parameter2){</a:t>
            </a:r>
          </a:p>
          <a:p>
            <a:pPr marL="0" indent="0">
              <a:buNone/>
            </a:pPr>
            <a:r>
              <a:rPr lang="en-US" dirty="0"/>
              <a:t>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/>
              <a:t>(argument1, argument2);</a:t>
            </a:r>
          </a:p>
        </p:txBody>
      </p:sp>
    </p:spTree>
    <p:extLst>
      <p:ext uri="{BB962C8B-B14F-4D97-AF65-F5344CB8AC3E}">
        <p14:creationId xmlns:p14="http://schemas.microsoft.com/office/powerpoint/2010/main" val="3514720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A80-2A5E-ECFE-F7E8-803649B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C6EB-2BAB-E6B0-5B5E-793C22EF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(parameter1, parameter2){</a:t>
            </a:r>
          </a:p>
          <a:p>
            <a:pPr marL="0" indent="0">
              <a:buNone/>
            </a:pPr>
            <a:r>
              <a:rPr lang="en-US" dirty="0"/>
              <a:t>Statements</a:t>
            </a:r>
          </a:p>
          <a:p>
            <a:pPr marL="0" indent="0">
              <a:buNone/>
            </a:pPr>
            <a:r>
              <a:rPr lang="en-US" dirty="0"/>
              <a:t>Return value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</a:t>
            </a:r>
            <a:r>
              <a:rPr lang="en-US" dirty="0" err="1"/>
              <a:t>functionName</a:t>
            </a:r>
            <a:r>
              <a:rPr lang="en-US" dirty="0"/>
              <a:t>(argument 1, argument 2);</a:t>
            </a:r>
          </a:p>
        </p:txBody>
      </p:sp>
    </p:spTree>
    <p:extLst>
      <p:ext uri="{BB962C8B-B14F-4D97-AF65-F5344CB8AC3E}">
        <p14:creationId xmlns:p14="http://schemas.microsoft.com/office/powerpoint/2010/main" val="3819668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879A-4ACA-214C-7841-A22E86A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Global &amp;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D4EA-188E-6476-7DF6-0FE1334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10; --- Global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Var b = 30; --- Local Variable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304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720-B435-2DBF-F4D0-822D56BA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JS:Events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3CC9-57B6-ADCA-5A74-9B7E5B6F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Click (onclick)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Double click (</a:t>
            </a:r>
            <a:r>
              <a:rPr lang="en-US" sz="3600" dirty="0" err="1">
                <a:solidFill>
                  <a:srgbClr val="FF0000"/>
                </a:solidFill>
              </a:rPr>
              <a:t>ondblclick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Right click(</a:t>
            </a:r>
            <a:r>
              <a:rPr lang="en-US" sz="3600" dirty="0" err="1">
                <a:solidFill>
                  <a:srgbClr val="FF0000"/>
                </a:solidFill>
              </a:rPr>
              <a:t>oncontextmenu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Hover(</a:t>
            </a:r>
            <a:r>
              <a:rPr lang="en-US" sz="3600" dirty="0" err="1">
                <a:solidFill>
                  <a:srgbClr val="00B050"/>
                </a:solidFill>
              </a:rPr>
              <a:t>onmouseenter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Out(</a:t>
            </a:r>
            <a:r>
              <a:rPr lang="en-US" sz="3600" dirty="0" err="1">
                <a:solidFill>
                  <a:srgbClr val="00B050"/>
                </a:solidFill>
              </a:rPr>
              <a:t>onmouseout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Down(</a:t>
            </a:r>
            <a:r>
              <a:rPr lang="en-US" sz="3600" dirty="0" err="1">
                <a:solidFill>
                  <a:srgbClr val="00B050"/>
                </a:solidFill>
              </a:rPr>
              <a:t>onmousedown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rgbClr val="00B050"/>
                </a:solidFill>
              </a:rPr>
              <a:t>Mouse Up(</a:t>
            </a:r>
            <a:r>
              <a:rPr lang="en-US" sz="3600" dirty="0" err="1">
                <a:solidFill>
                  <a:srgbClr val="00B050"/>
                </a:solidFill>
              </a:rPr>
              <a:t>onmouseup</a:t>
            </a:r>
            <a:r>
              <a:rPr lang="en-US" sz="3600" dirty="0">
                <a:solidFill>
                  <a:srgbClr val="00B050"/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Press(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onkeypress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Key Up(</a:t>
            </a:r>
            <a:r>
              <a:rPr lang="en-US" sz="3600" dirty="0" err="1">
                <a:solidFill>
                  <a:schemeClr val="accent5">
                    <a:lumMod val="50000"/>
                  </a:schemeClr>
                </a:solidFill>
              </a:rPr>
              <a:t>onkeyup</a:t>
            </a: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Load(onload)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Unload(</a:t>
            </a:r>
            <a:r>
              <a:rPr lang="en-US" sz="3600" dirty="0" err="1">
                <a:solidFill>
                  <a:srgbClr val="7030A0"/>
                </a:solidFill>
              </a:rPr>
              <a:t>onunload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Resize(</a:t>
            </a:r>
            <a:r>
              <a:rPr lang="en-US" sz="3600" dirty="0" err="1">
                <a:solidFill>
                  <a:srgbClr val="7030A0"/>
                </a:solidFill>
              </a:rPr>
              <a:t>onresize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Scroll (</a:t>
            </a:r>
            <a:r>
              <a:rPr lang="en-US" sz="3600" dirty="0" err="1">
                <a:solidFill>
                  <a:srgbClr val="7030A0"/>
                </a:solidFill>
              </a:rPr>
              <a:t>onscroll</a:t>
            </a:r>
            <a:r>
              <a:rPr lang="en-US" sz="36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01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A78-6D7E-BC5A-192A-9435FE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E9D7-C57A-0801-3244-311AC5B8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 </a:t>
            </a: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Loop(18Time){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236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1F1-C7AC-9CF3-2E45-874EFE0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is divided in 3 Parts: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C912-B008-974D-2433-B2DEE304881B}"/>
              </a:ext>
            </a:extLst>
          </p:cNvPr>
          <p:cNvSpPr txBox="1"/>
          <p:nvPr/>
        </p:nvSpPr>
        <p:spPr>
          <a:xfrm>
            <a:off x="4640238" y="14598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Initialization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E0E76C5-C584-3F05-1579-D8207E4DB330}"/>
              </a:ext>
            </a:extLst>
          </p:cNvPr>
          <p:cNvSpPr/>
          <p:nvPr/>
        </p:nvSpPr>
        <p:spPr>
          <a:xfrm>
            <a:off x="4435522" y="2688609"/>
            <a:ext cx="2374711" cy="118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BA2E3-4601-37D0-79BC-F6692AD8E3E4}"/>
              </a:ext>
            </a:extLst>
          </p:cNvPr>
          <p:cNvCxnSpPr>
            <a:stCxn id="5" idx="2"/>
          </p:cNvCxnSpPr>
          <p:nvPr/>
        </p:nvCxnSpPr>
        <p:spPr>
          <a:xfrm>
            <a:off x="5622878" y="3875964"/>
            <a:ext cx="40943" cy="8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502521-8E92-457A-D85C-45C07968B1D3}"/>
              </a:ext>
            </a:extLst>
          </p:cNvPr>
          <p:cNvSpPr txBox="1"/>
          <p:nvPr/>
        </p:nvSpPr>
        <p:spPr>
          <a:xfrm>
            <a:off x="5131558" y="5145206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  <a:p>
            <a:r>
              <a:rPr lang="en-US" dirty="0"/>
              <a:t>Increment/Decrement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B7B7EA-36EE-51B7-955A-6C6B99973262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4435522" y="3282288"/>
            <a:ext cx="696036" cy="2186085"/>
          </a:xfrm>
          <a:prstGeom prst="bentConnector3">
            <a:avLst>
              <a:gd name="adj1" fmla="val 13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9D9BD-602A-2AA1-EECB-D62838BA49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176497" y="2242227"/>
            <a:ext cx="767089" cy="12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DFFB2-7ABE-4508-BC7D-E1D15B559B15}"/>
              </a:ext>
            </a:extLst>
          </p:cNvPr>
          <p:cNvSpPr txBox="1"/>
          <p:nvPr/>
        </p:nvSpPr>
        <p:spPr>
          <a:xfrm>
            <a:off x="5909481" y="420351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9D134-E47F-47DB-417A-C80AEA95F23A}"/>
              </a:ext>
            </a:extLst>
          </p:cNvPr>
          <p:cNvSpPr txBox="1"/>
          <p:nvPr/>
        </p:nvSpPr>
        <p:spPr>
          <a:xfrm>
            <a:off x="9676263" y="305709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Loop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5CAEE28-8364-3708-3901-029D1D85B5A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810233" y="3241765"/>
            <a:ext cx="2866030" cy="40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80DF-CC91-0CE0-336A-4595A3E663EF}"/>
              </a:ext>
            </a:extLst>
          </p:cNvPr>
          <p:cNvSpPr txBox="1"/>
          <p:nvPr/>
        </p:nvSpPr>
        <p:spPr>
          <a:xfrm>
            <a:off x="7792872" y="268860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96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44E0-16EA-0A31-7763-BE210FF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05A7-2D28-3FD8-22ED-8099CA9B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Do/while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For/in loop (Objects)</a:t>
            </a:r>
          </a:p>
          <a:p>
            <a:r>
              <a:rPr lang="en-US" dirty="0" err="1"/>
              <a:t>forEach</a:t>
            </a:r>
            <a:r>
              <a:rPr lang="en-US" dirty="0"/>
              <a:t> (Array)</a:t>
            </a:r>
          </a:p>
        </p:txBody>
      </p:sp>
    </p:spTree>
    <p:extLst>
      <p:ext uri="{BB962C8B-B14F-4D97-AF65-F5344CB8AC3E}">
        <p14:creationId xmlns:p14="http://schemas.microsoft.com/office/powerpoint/2010/main" val="175883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922-2DDC-C59A-FC71-57393D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C03B-1191-8B43-B4ED-0B96DF7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While(a&lt;=10){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a = a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9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A822-66E4-59B9-33BE-7594666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Do/while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EBF2-BF0C-3672-D62E-37E83A7F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1</a:t>
            </a:r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}while(a&lt;=10);</a:t>
            </a:r>
          </a:p>
        </p:txBody>
      </p:sp>
    </p:spTree>
    <p:extLst>
      <p:ext uri="{BB962C8B-B14F-4D97-AF65-F5344CB8AC3E}">
        <p14:creationId xmlns:p14="http://schemas.microsoft.com/office/powerpoint/2010/main" val="3056287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A7D-BA7E-B815-6227-25A8D61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36-B799-5AD6-DB3F-CF55D6EE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For(var a =1;a&lt;=10;a++){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07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B5-4D3B-DDD6-D69C-406D9C6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Break &amp; 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D0-74AB-9949-C6B8-FBB6A461E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1A1-AB1F-7B20-4440-B39DFB57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Even/Odd Number with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F450-2235-B4EA-DA07-8CC5EC85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60D1-BF9C-A3FE-A10A-3405A926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60BD-090C-3FC2-A22E-0707DFDC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For(var a =1 ; a&lt;=10;a++){</a:t>
            </a:r>
          </a:p>
          <a:p>
            <a:pPr marL="0" indent="0">
              <a:buNone/>
            </a:pPr>
            <a:r>
              <a:rPr lang="en-US" dirty="0"/>
              <a:t>	for(var b = 1; b&lt;=5;b++{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985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9F9C4F-4596-4855-FF38-9D8C7AEB6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44005"/>
              </p:ext>
            </p:extLst>
          </p:nvPr>
        </p:nvGraphicFramePr>
        <p:xfrm>
          <a:off x="2032000" y="719666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501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9623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5575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32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1471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18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606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3782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719686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0380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3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3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9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5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7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42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1 2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1 2 3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1 2 3 4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306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3 3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4 4 4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/>
              <a:t>5 5 5 5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1; a&lt;=5; a++{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2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09726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5 5 5 5 5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4 4 4 4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3 3 3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2 2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5101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a--){</a:t>
            </a:r>
          </a:p>
          <a:p>
            <a:r>
              <a:rPr lang="en-US" sz="4000" dirty="0"/>
              <a:t>For(var b=1;b&lt;=</a:t>
            </a:r>
            <a:r>
              <a:rPr lang="en-US" sz="4000" dirty="0" err="1"/>
              <a:t>a;b</a:t>
            </a:r>
            <a:r>
              <a:rPr lang="en-US" sz="4000" dirty="0"/>
              <a:t>++){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(a);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748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77-E894-F933-215B-5F8E91A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96D7-2335-09F0-10AD-09720B2E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612" y="2050670"/>
            <a:ext cx="1550158" cy="31012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5 4 3 2 1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C1A898-1454-63CB-9389-0FA935A11E9B}"/>
              </a:ext>
            </a:extLst>
          </p:cNvPr>
          <p:cNvCxnSpPr/>
          <p:nvPr/>
        </p:nvCxnSpPr>
        <p:spPr>
          <a:xfrm>
            <a:off x="1364776" y="2050670"/>
            <a:ext cx="302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9BA012-7EFB-71D8-CED0-914C506C83AC}"/>
              </a:ext>
            </a:extLst>
          </p:cNvPr>
          <p:cNvCxnSpPr/>
          <p:nvPr/>
        </p:nvCxnSpPr>
        <p:spPr>
          <a:xfrm>
            <a:off x="1984612" y="1446663"/>
            <a:ext cx="0" cy="370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83A096-72FC-9D20-FF36-76F552E37696}"/>
              </a:ext>
            </a:extLst>
          </p:cNvPr>
          <p:cNvSpPr txBox="1"/>
          <p:nvPr/>
        </p:nvSpPr>
        <p:spPr>
          <a:xfrm>
            <a:off x="1569493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BEA59-DC42-122A-E05F-5B6820B27E10}"/>
              </a:ext>
            </a:extLst>
          </p:cNvPr>
          <p:cNvSpPr txBox="1"/>
          <p:nvPr/>
        </p:nvSpPr>
        <p:spPr>
          <a:xfrm>
            <a:off x="2552131" y="169068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C95AB-D6F6-C091-3A1A-5FDF56E9FFD3}"/>
              </a:ext>
            </a:extLst>
          </p:cNvPr>
          <p:cNvSpPr txBox="1"/>
          <p:nvPr/>
        </p:nvSpPr>
        <p:spPr>
          <a:xfrm>
            <a:off x="1417094" y="2033562"/>
            <a:ext cx="619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5</a:t>
            </a:r>
          </a:p>
          <a:p>
            <a:r>
              <a:rPr lang="en-US" sz="3200" dirty="0">
                <a:solidFill>
                  <a:srgbClr val="00B050"/>
                </a:solidFill>
              </a:rPr>
              <a:t>4</a:t>
            </a:r>
          </a:p>
          <a:p>
            <a:r>
              <a:rPr lang="en-US" sz="3200" dirty="0">
                <a:solidFill>
                  <a:srgbClr val="00B050"/>
                </a:solidFill>
              </a:rPr>
              <a:t>3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</a:t>
            </a:r>
          </a:p>
          <a:p>
            <a:r>
              <a:rPr lang="en-US" sz="32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4412E-2264-0C21-DCFD-28BB72179B81}"/>
              </a:ext>
            </a:extLst>
          </p:cNvPr>
          <p:cNvSpPr txBox="1"/>
          <p:nvPr/>
        </p:nvSpPr>
        <p:spPr>
          <a:xfrm>
            <a:off x="6728346" y="1875354"/>
            <a:ext cx="49541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For(var a= 5; a&gt;=1; a--{</a:t>
            </a:r>
          </a:p>
          <a:p>
            <a:r>
              <a:rPr lang="en-US" sz="4000" dirty="0"/>
              <a:t>For(var b=</a:t>
            </a:r>
            <a:r>
              <a:rPr lang="en-US" sz="4000" dirty="0" err="1"/>
              <a:t>a;b</a:t>
            </a:r>
            <a:r>
              <a:rPr lang="en-US" sz="4000" dirty="0"/>
              <a:t>&gt;=1;b--){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(b);</a:t>
            </a:r>
          </a:p>
          <a:p>
            <a:r>
              <a:rPr lang="en-US" sz="4000" dirty="0"/>
              <a:t>}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650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239C-039A-247E-0366-D4B86EE2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9652-1F89-3AC0-E895-7F206C16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2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Types: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 </a:t>
            </a:r>
          </a:p>
          <a:p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600969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399E-F00D-716C-8041-A8D0383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6B0-6E2F-86BD-0806-7D0648E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8075" cy="2459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10;</a:t>
            </a:r>
          </a:p>
          <a:p>
            <a:pPr marL="0" indent="0">
              <a:buNone/>
            </a:pPr>
            <a:r>
              <a:rPr lang="en-US" dirty="0"/>
              <a:t>Var a = 10,20,30  ---- Error</a:t>
            </a:r>
          </a:p>
          <a:p>
            <a:pPr marL="0" indent="0">
              <a:buNone/>
            </a:pPr>
            <a:r>
              <a:rPr lang="en-US" dirty="0"/>
              <a:t>Var a = “10,20,30” --- String</a:t>
            </a:r>
          </a:p>
          <a:p>
            <a:pPr marL="0" indent="0">
              <a:buNone/>
            </a:pPr>
            <a:r>
              <a:rPr lang="en-US" dirty="0"/>
              <a:t>Var a = [10,20,30] ---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E5C1-BCC9-DEDD-25AA-13B873A01BDE}"/>
              </a:ext>
            </a:extLst>
          </p:cNvPr>
          <p:cNvSpPr txBox="1"/>
          <p:nvPr/>
        </p:nvSpPr>
        <p:spPr>
          <a:xfrm>
            <a:off x="6974006" y="2647666"/>
            <a:ext cx="384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 a = [10,20,30]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1CA04-2B0E-C541-2B97-6153A2D65694}"/>
              </a:ext>
            </a:extLst>
          </p:cNvPr>
          <p:cNvSpPr txBox="1"/>
          <p:nvPr/>
        </p:nvSpPr>
        <p:spPr>
          <a:xfrm>
            <a:off x="8775510" y="2062891"/>
            <a:ext cx="323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    1    2 - index</a:t>
            </a:r>
          </a:p>
        </p:txBody>
      </p:sp>
    </p:spTree>
    <p:extLst>
      <p:ext uri="{BB962C8B-B14F-4D97-AF65-F5344CB8AC3E}">
        <p14:creationId xmlns:p14="http://schemas.microsoft.com/office/powerpoint/2010/main" val="90879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50F0-1A87-5A45-D784-A6ABFED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create Array: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EA9C-F8E2-4B56-CCC2-F8E86D91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a = new Array();</a:t>
            </a:r>
          </a:p>
        </p:txBody>
      </p:sp>
    </p:spTree>
    <p:extLst>
      <p:ext uri="{BB962C8B-B14F-4D97-AF65-F5344CB8AC3E}">
        <p14:creationId xmlns:p14="http://schemas.microsoft.com/office/powerpoint/2010/main" val="1415529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EE7F-761A-4769-C717-5C1AE679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JS: Multidimensional Array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05651-467A-8DBB-43BD-47337612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82"/>
            <a:ext cx="5257800" cy="1217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 [10,20,30];</a:t>
            </a:r>
          </a:p>
          <a:p>
            <a:pPr marL="0" indent="0">
              <a:buNone/>
            </a:pPr>
            <a:r>
              <a:rPr lang="en-US" dirty="0"/>
              <a:t>Var a = [“Ram”,”</a:t>
            </a:r>
            <a:r>
              <a:rPr lang="en-US" dirty="0" err="1"/>
              <a:t>Shyam</a:t>
            </a:r>
            <a:r>
              <a:rPr lang="en-US" dirty="0"/>
              <a:t>”,”Mohan”];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C69F1-DC14-F7A0-8D88-A86EC0EA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86356"/>
              </p:ext>
            </p:extLst>
          </p:nvPr>
        </p:nvGraphicFramePr>
        <p:xfrm>
          <a:off x="2032000" y="2952025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607720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81681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3238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98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5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79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45DBEE-A66F-FC55-2565-D08CA355D69A}"/>
              </a:ext>
            </a:extLst>
          </p:cNvPr>
          <p:cNvSpPr txBox="1"/>
          <p:nvPr/>
        </p:nvSpPr>
        <p:spPr>
          <a:xfrm>
            <a:off x="1119116" y="4858603"/>
            <a:ext cx="2772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[</a:t>
            </a:r>
          </a:p>
          <a:p>
            <a:r>
              <a:rPr lang="en-US" dirty="0"/>
              <a:t>[“Ram”,18,”Male”,”B.com”],</a:t>
            </a:r>
          </a:p>
          <a:p>
            <a:r>
              <a:rPr lang="en-US" dirty="0"/>
              <a:t>[“Shyam”,20,”male”,”BA”],</a:t>
            </a:r>
          </a:p>
          <a:p>
            <a:r>
              <a:rPr lang="en-US" dirty="0"/>
              <a:t>[“Sita”,25,”female”,”BCA”]</a:t>
            </a:r>
          </a:p>
          <a:p>
            <a:r>
              <a:rPr lang="en-US" dirty="0"/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F1F7A-0CF5-006D-A527-175E66FE3483}"/>
              </a:ext>
            </a:extLst>
          </p:cNvPr>
          <p:cNvSpPr txBox="1"/>
          <p:nvPr/>
        </p:nvSpPr>
        <p:spPr>
          <a:xfrm>
            <a:off x="10032128" y="986963"/>
            <a:ext cx="8867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A[0][0]</a:t>
            </a:r>
          </a:p>
          <a:p>
            <a:r>
              <a:rPr lang="en-US" dirty="0"/>
              <a:t>A[0][1]</a:t>
            </a:r>
          </a:p>
          <a:p>
            <a:r>
              <a:rPr lang="en-US" dirty="0"/>
              <a:t>A[0][2]</a:t>
            </a:r>
          </a:p>
          <a:p>
            <a:r>
              <a:rPr lang="en-US" dirty="0"/>
              <a:t>A[0][3]</a:t>
            </a:r>
          </a:p>
          <a:p>
            <a:r>
              <a:rPr lang="en-US" dirty="0"/>
              <a:t>A[1][0]</a:t>
            </a:r>
          </a:p>
          <a:p>
            <a:r>
              <a:rPr lang="en-US" dirty="0"/>
              <a:t>A[1][1]</a:t>
            </a:r>
          </a:p>
          <a:p>
            <a:r>
              <a:rPr lang="en-US" dirty="0"/>
              <a:t>A[1][2]</a:t>
            </a:r>
          </a:p>
          <a:p>
            <a:r>
              <a:rPr lang="en-US" dirty="0"/>
              <a:t>A[1][3]</a:t>
            </a:r>
          </a:p>
          <a:p>
            <a:r>
              <a:rPr lang="en-US" dirty="0"/>
              <a:t>A[2][0]</a:t>
            </a:r>
          </a:p>
          <a:p>
            <a:r>
              <a:rPr lang="en-US" dirty="0"/>
              <a:t>A[2][1]</a:t>
            </a:r>
          </a:p>
          <a:p>
            <a:r>
              <a:rPr lang="en-US" dirty="0"/>
              <a:t>A[2][2] </a:t>
            </a:r>
          </a:p>
          <a:p>
            <a:r>
              <a:rPr lang="en-US" dirty="0"/>
              <a:t>A[2][3]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4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2128</Words>
  <Application>Microsoft Office PowerPoint</Application>
  <PresentationFormat>Widescreen</PresentationFormat>
  <Paragraphs>632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  <vt:lpstr>JS: Functions</vt:lpstr>
      <vt:lpstr>Functions Syntax in JS:</vt:lpstr>
      <vt:lpstr>Functions with Parameters</vt:lpstr>
      <vt:lpstr>Functions Param in JS:</vt:lpstr>
      <vt:lpstr>Functions with Return Value</vt:lpstr>
      <vt:lpstr>JS: Global &amp; Local Variables</vt:lpstr>
      <vt:lpstr>JS:Events</vt:lpstr>
      <vt:lpstr>JS: While Loop</vt:lpstr>
      <vt:lpstr>Loop is divided in 3 Parts:</vt:lpstr>
      <vt:lpstr>Type of Loops in JS:</vt:lpstr>
      <vt:lpstr>While Loop</vt:lpstr>
      <vt:lpstr>Do/while Loop</vt:lpstr>
      <vt:lpstr>For Loop</vt:lpstr>
      <vt:lpstr>JS: Break &amp; Continue Statement</vt:lpstr>
      <vt:lpstr>JS Even/Odd Number with Loop</vt:lpstr>
      <vt:lpstr>JS: Nested Loop</vt:lpstr>
      <vt:lpstr>PowerPoint Presentation</vt:lpstr>
      <vt:lpstr>Nested Loop Examples</vt:lpstr>
      <vt:lpstr>Nested Loop Examples</vt:lpstr>
      <vt:lpstr>Nested Loop Examples</vt:lpstr>
      <vt:lpstr>Nested Loop Examples</vt:lpstr>
      <vt:lpstr>JS: Arrays</vt:lpstr>
      <vt:lpstr>Array</vt:lpstr>
      <vt:lpstr>Another way to create Array:</vt:lpstr>
      <vt:lpstr>JS: Multidimensional Array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8</cp:revision>
  <dcterms:created xsi:type="dcterms:W3CDTF">2023-01-02T11:54:51Z</dcterms:created>
  <dcterms:modified xsi:type="dcterms:W3CDTF">2023-01-11T12:20:11Z</dcterms:modified>
</cp:coreProperties>
</file>