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&lt;p&gt;This is just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734949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Adjacent Positions: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722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A70-1A8C-3411-A27A-FF547189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</a:t>
            </a:r>
            <a:r>
              <a:rPr lang="en-US" dirty="0" err="1"/>
              <a:t>cloneNode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4AB8-43A1-E014-1ADF-FD2E643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38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65FE-764D-E9B7-12B1-9158772E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r>
              <a:rPr lang="en-US" dirty="0"/>
              <a:t>DOM: contains()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hasAttribute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 err="1"/>
              <a:t>hasChildNodes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EqualNode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60507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D90E-36BB-7594-759B-98B969A23DBB}"/>
              </a:ext>
            </a:extLst>
          </p:cNvPr>
          <p:cNvSpPr txBox="1"/>
          <p:nvPr/>
        </p:nvSpPr>
        <p:spPr>
          <a:xfrm>
            <a:off x="1487606" y="1160060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A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BCA6B-03A8-55BC-30F1-4281737C877E}"/>
              </a:ext>
            </a:extLst>
          </p:cNvPr>
          <p:cNvSpPr txBox="1"/>
          <p:nvPr/>
        </p:nvSpPr>
        <p:spPr>
          <a:xfrm>
            <a:off x="3739486" y="1160059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B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48443-BB21-C03D-6FA4-4BAC031D2DEA}"/>
              </a:ext>
            </a:extLst>
          </p:cNvPr>
          <p:cNvSpPr txBox="1"/>
          <p:nvPr/>
        </p:nvSpPr>
        <p:spPr>
          <a:xfrm>
            <a:off x="7219666" y="1037230"/>
            <a:ext cx="36392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Node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nodeName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NodeValue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childNodes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2332306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A536-B2DA-CDAD-0881-DE203CC3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Basic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8656-2C04-73FD-1A9E-966777EA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</p:txBody>
      </p:sp>
    </p:spTree>
    <p:extLst>
      <p:ext uri="{BB962C8B-B14F-4D97-AF65-F5344CB8AC3E}">
        <p14:creationId xmlns:p14="http://schemas.microsoft.com/office/powerpoint/2010/main" val="17572327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DF2D-6137-DAD2-E3CE-85C91881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From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3337-C13C-F24D-C8B0-48A9FECC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Keydown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Keypress</a:t>
            </a:r>
          </a:p>
          <a:p>
            <a:r>
              <a:rPr lang="en-US" dirty="0" err="1">
                <a:solidFill>
                  <a:srgbClr val="FF0000"/>
                </a:solidFill>
              </a:rPr>
              <a:t>Keyup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Focus()</a:t>
            </a:r>
          </a:p>
          <a:p>
            <a:r>
              <a:rPr lang="en-US" dirty="0">
                <a:solidFill>
                  <a:srgbClr val="FF0000"/>
                </a:solidFill>
              </a:rPr>
              <a:t>Blur()</a:t>
            </a:r>
          </a:p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r>
              <a:rPr lang="en-US" dirty="0"/>
              <a:t>Change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Submit</a:t>
            </a:r>
          </a:p>
          <a:p>
            <a:r>
              <a:rPr lang="en-US" dirty="0"/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4232100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B233-4A6F-F614-FAB4-2049ED3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setInterval</a:t>
            </a:r>
            <a:r>
              <a:rPr lang="en-US" dirty="0"/>
              <a:t>() &amp; </a:t>
            </a: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9A8A-8629-4146-549E-F373AA8E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functionbName</a:t>
            </a:r>
            <a:r>
              <a:rPr lang="en-US" dirty="0"/>
              <a:t>, millisecond)</a:t>
            </a:r>
          </a:p>
          <a:p>
            <a:pPr marL="0" indent="0">
              <a:buNone/>
            </a:pPr>
            <a:r>
              <a:rPr lang="en-US" dirty="0"/>
              <a:t>(1000ms = 1 second</a:t>
            </a:r>
          </a:p>
          <a:p>
            <a:pPr marL="0" indent="0">
              <a:buNone/>
            </a:pPr>
            <a:r>
              <a:rPr lang="en-US" dirty="0"/>
              <a:t>2000ms = 2 second)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94005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35AA-0FE5-0225-A9A1-DF396E1C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setTimeout</a:t>
            </a:r>
            <a:r>
              <a:rPr lang="en-US" dirty="0"/>
              <a:t>() &amp; </a:t>
            </a:r>
            <a:r>
              <a:rPr lang="en-US" dirty="0" err="1"/>
              <a:t>clearTimeout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2E2C-6EEA-6BEB-E766-5B9E8AC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functionName</a:t>
            </a:r>
            <a:r>
              <a:rPr lang="en-US" dirty="0"/>
              <a:t>, millisecond)</a:t>
            </a:r>
          </a:p>
          <a:p>
            <a:pPr marL="0" indent="0">
              <a:buNone/>
            </a:pPr>
            <a:r>
              <a:rPr lang="en-US" dirty="0" err="1"/>
              <a:t>clearTimeout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63385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410B-0FB2-9FB2-B28D-9ED4004C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BOM: Browser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D96A-0990-C4D8-3A6F-39E089A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Opera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Edge</a:t>
            </a:r>
          </a:p>
          <a:p>
            <a:r>
              <a:rPr lang="en-US" dirty="0"/>
              <a:t>Brave</a:t>
            </a:r>
          </a:p>
          <a:p>
            <a:r>
              <a:rPr lang="en-US" dirty="0"/>
              <a:t>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42F6-8A04-2ED7-735C-D956D947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86F9-BEB9-0638-5263-36B9C5C6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width &amp; height of Browser Window</a:t>
            </a:r>
          </a:p>
          <a:p>
            <a:r>
              <a:rPr lang="en-US" dirty="0"/>
              <a:t>Open &amp; close browser window</a:t>
            </a:r>
          </a:p>
          <a:p>
            <a:r>
              <a:rPr lang="en-US" dirty="0"/>
              <a:t>Move &amp; resize browser window</a:t>
            </a:r>
          </a:p>
          <a:p>
            <a:r>
              <a:rPr lang="en-US" dirty="0"/>
              <a:t>Scroll to browser window</a:t>
            </a:r>
          </a:p>
          <a:p>
            <a:r>
              <a:rPr lang="en-US" dirty="0"/>
              <a:t>Get URL, Hostname, Protocol of Browser Window</a:t>
            </a:r>
          </a:p>
          <a:p>
            <a:r>
              <a:rPr lang="en-US" dirty="0"/>
              <a:t>Get History of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3128842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F85A-8306-243F-1DB6-83FA7743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Height &amp; Width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CBEA-6D3F-A963-0493-CE6807BD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innerHeight</a:t>
            </a:r>
            <a:endParaRPr lang="en-US" dirty="0"/>
          </a:p>
          <a:p>
            <a:r>
              <a:rPr lang="en-US" dirty="0" err="1"/>
              <a:t>innerWidth</a:t>
            </a:r>
            <a:endParaRPr lang="en-US" dirty="0"/>
          </a:p>
          <a:p>
            <a:r>
              <a:rPr lang="en-US" dirty="0" err="1"/>
              <a:t>outerHeight</a:t>
            </a:r>
            <a:endParaRPr lang="en-US" dirty="0"/>
          </a:p>
          <a:p>
            <a:r>
              <a:rPr lang="en-US" dirty="0" err="1"/>
              <a:t>outerWidth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41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A734-31AA-874B-7779-A0863A5B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open() &amp;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CB5-F95E-D0F5-035E-4146E7AD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Window.open</a:t>
            </a:r>
            <a:r>
              <a:rPr lang="en-US" dirty="0"/>
              <a:t>(</a:t>
            </a:r>
            <a:r>
              <a:rPr lang="en-US" dirty="0" err="1"/>
              <a:t>URL,name,specs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– https://www.Aeeron.in</a:t>
            </a:r>
          </a:p>
          <a:p>
            <a:pPr marL="0" indent="0">
              <a:buNone/>
            </a:pPr>
            <a:r>
              <a:rPr lang="en-US" dirty="0"/>
              <a:t>Name – </a:t>
            </a:r>
            <a:r>
              <a:rPr lang="en-US" dirty="0" err="1"/>
              <a:t>firstWindow</a:t>
            </a:r>
            <a:r>
              <a:rPr lang="en-US" dirty="0"/>
              <a:t>, _</a:t>
            </a:r>
            <a:r>
              <a:rPr lang="en-US" dirty="0" err="1"/>
              <a:t>blank,_parent,_self,_top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Specs – width, </a:t>
            </a:r>
            <a:r>
              <a:rPr lang="en-US" dirty="0" err="1"/>
              <a:t>height,left</a:t>
            </a:r>
            <a:r>
              <a:rPr lang="en-US" dirty="0"/>
              <a:t>, top</a:t>
            </a:r>
          </a:p>
        </p:txBody>
      </p:sp>
    </p:spTree>
    <p:extLst>
      <p:ext uri="{BB962C8B-B14F-4D97-AF65-F5344CB8AC3E}">
        <p14:creationId xmlns:p14="http://schemas.microsoft.com/office/powerpoint/2010/main" val="19161868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C185-A348-AB55-5650-432F917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: </a:t>
            </a:r>
            <a:r>
              <a:rPr lang="en-US" dirty="0" err="1"/>
              <a:t>moveBy</a:t>
            </a:r>
            <a:r>
              <a:rPr lang="en-US" dirty="0"/>
              <a:t>() &amp; </a:t>
            </a:r>
            <a:r>
              <a:rPr lang="en-US" dirty="0" err="1"/>
              <a:t>moveTo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C175-A841-B5C0-0432-B2EF36D9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1CB-054E-EE78-DF87-C71C765F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051D-29F9-1A66-6328-AFACAEB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83104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68C-6145-F2C0-C6C5-310DF68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4B3-D593-3C3C-976B-D975A9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751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442-0237-AC00-5BFE-6C7435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classList</a:t>
            </a:r>
            <a:r>
              <a:rPr lang="en-US" dirty="0"/>
              <a:t>()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D8B9-6FBA-E2DE-11C1-30736FFA64F2}"/>
              </a:ext>
            </a:extLst>
          </p:cNvPr>
          <p:cNvSpPr txBox="1"/>
          <p:nvPr/>
        </p:nvSpPr>
        <p:spPr>
          <a:xfrm>
            <a:off x="1651379" y="2265528"/>
            <a:ext cx="5054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Add(class1,class2,…..)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Remove(class1,class2,…)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Toggle(class)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Contains(class)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Item(index)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893300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4FA-F158-9129-B006-62B71E06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1C4-2803-1FA1-9A18-478B3BD2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 err="1"/>
              <a:t>Childern</a:t>
            </a:r>
            <a:endParaRPr lang="en-US" dirty="0"/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previousElementSilbling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85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AD36B-B470-690E-9262-9DAD67B81A2F}"/>
              </a:ext>
            </a:extLst>
          </p:cNvPr>
          <p:cNvSpPr/>
          <p:nvPr/>
        </p:nvSpPr>
        <p:spPr>
          <a:xfrm>
            <a:off x="4844955" y="545910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26EE-D855-7ECB-8EA1-E6427638A6A5}"/>
              </a:ext>
            </a:extLst>
          </p:cNvPr>
          <p:cNvSpPr/>
          <p:nvPr/>
        </p:nvSpPr>
        <p:spPr>
          <a:xfrm>
            <a:off x="739254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789D0-8442-41EB-B17C-353277BFF416}"/>
              </a:ext>
            </a:extLst>
          </p:cNvPr>
          <p:cNvSpPr/>
          <p:nvPr/>
        </p:nvSpPr>
        <p:spPr>
          <a:xfrm>
            <a:off x="3277737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B0777-7BAA-7B83-0FB7-C9342B2009F4}"/>
              </a:ext>
            </a:extLst>
          </p:cNvPr>
          <p:cNvSpPr/>
          <p:nvPr/>
        </p:nvSpPr>
        <p:spPr>
          <a:xfrm>
            <a:off x="5816220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7D1A3-96F7-6683-D2E9-9157E598736C}"/>
              </a:ext>
            </a:extLst>
          </p:cNvPr>
          <p:cNvSpPr/>
          <p:nvPr/>
        </p:nvSpPr>
        <p:spPr>
          <a:xfrm>
            <a:off x="8231875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F9465-531F-E24D-54E9-45E5CE2180E8}"/>
              </a:ext>
            </a:extLst>
          </p:cNvPr>
          <p:cNvSpPr/>
          <p:nvPr/>
        </p:nvSpPr>
        <p:spPr>
          <a:xfrm>
            <a:off x="10647530" y="1803779"/>
            <a:ext cx="129881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EE3966-FE17-987A-4C1F-52C39EFA9F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73357" y="-570931"/>
            <a:ext cx="643719" cy="4105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02249E-5BE7-7A50-75B1-71E091374F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42598" y="698310"/>
            <a:ext cx="643719" cy="156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B3F103-58FF-9540-DA52-94CEBD4D6B9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011839" y="996286"/>
            <a:ext cx="643719" cy="971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F4B950-EB83-D47E-E1BF-3D5AC611C58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219667" y="-211541"/>
            <a:ext cx="643719" cy="338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68185-C199-299F-F603-111CAD7F2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250642" y="-1242516"/>
            <a:ext cx="643719" cy="5448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1C9E6-21E5-699F-3753-4DB81ADD2405}"/>
              </a:ext>
            </a:extLst>
          </p:cNvPr>
          <p:cNvCxnSpPr>
            <a:cxnSpLocks/>
          </p:cNvCxnSpPr>
          <p:nvPr/>
        </p:nvCxnSpPr>
        <p:spPr>
          <a:xfrm flipH="1">
            <a:off x="7249237" y="791570"/>
            <a:ext cx="83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95B02-3FB0-74D7-09FF-4EA6ABA1AD35}"/>
              </a:ext>
            </a:extLst>
          </p:cNvPr>
          <p:cNvSpPr txBox="1"/>
          <p:nvPr/>
        </p:nvSpPr>
        <p:spPr>
          <a:xfrm>
            <a:off x="8231875" y="586852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Element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4854F-8EFA-27A8-8AC4-86A739E49A19}"/>
              </a:ext>
            </a:extLst>
          </p:cNvPr>
          <p:cNvCxnSpPr/>
          <p:nvPr/>
        </p:nvCxnSpPr>
        <p:spPr>
          <a:xfrm flipV="1">
            <a:off x="382137" y="2593075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1CFBA9-B80F-0F9A-C4D3-F6360270E53D}"/>
              </a:ext>
            </a:extLst>
          </p:cNvPr>
          <p:cNvSpPr txBox="1"/>
          <p:nvPr/>
        </p:nvSpPr>
        <p:spPr>
          <a:xfrm>
            <a:off x="81702" y="3118514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FirstChild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B6472-4DE9-B82A-D267-D167A70DD021}"/>
              </a:ext>
            </a:extLst>
          </p:cNvPr>
          <p:cNvCxnSpPr/>
          <p:nvPr/>
        </p:nvCxnSpPr>
        <p:spPr>
          <a:xfrm flipV="1">
            <a:off x="10647530" y="2668138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33425-7E11-1D94-DFE9-DE17F50D6C48}"/>
              </a:ext>
            </a:extLst>
          </p:cNvPr>
          <p:cNvSpPr txBox="1"/>
          <p:nvPr/>
        </p:nvSpPr>
        <p:spPr>
          <a:xfrm>
            <a:off x="10347095" y="3193577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LastChild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E3FD6-2FBF-6E5A-40F7-E3B9C7EFA85F}"/>
              </a:ext>
            </a:extLst>
          </p:cNvPr>
          <p:cNvCxnSpPr/>
          <p:nvPr/>
        </p:nvCxnSpPr>
        <p:spPr>
          <a:xfrm flipV="1">
            <a:off x="8051134" y="2534229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8E0F1A-DCDD-DB7F-6E50-FB7EF5482E3E}"/>
              </a:ext>
            </a:extLst>
          </p:cNvPr>
          <p:cNvSpPr txBox="1"/>
          <p:nvPr/>
        </p:nvSpPr>
        <p:spPr>
          <a:xfrm>
            <a:off x="7750699" y="3059668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Sibling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43D835-7D79-AD6F-3184-953BA82A9285}"/>
              </a:ext>
            </a:extLst>
          </p:cNvPr>
          <p:cNvCxnSpPr>
            <a:cxnSpLocks/>
          </p:cNvCxnSpPr>
          <p:nvPr/>
        </p:nvCxnSpPr>
        <p:spPr>
          <a:xfrm flipV="1">
            <a:off x="4402449" y="2534229"/>
            <a:ext cx="155903" cy="6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D509FC-5748-8DB0-8DAF-CCA7D283B6D8}"/>
              </a:ext>
            </a:extLst>
          </p:cNvPr>
          <p:cNvSpPr txBox="1"/>
          <p:nvPr/>
        </p:nvSpPr>
        <p:spPr>
          <a:xfrm>
            <a:off x="4102014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Sibling</a:t>
            </a:r>
          </a:p>
        </p:txBody>
      </p:sp>
    </p:spTree>
    <p:extLst>
      <p:ext uri="{BB962C8B-B14F-4D97-AF65-F5344CB8AC3E}">
        <p14:creationId xmlns:p14="http://schemas.microsoft.com/office/powerpoint/2010/main" val="1626292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216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&lt;!– Just comment --&gt;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</p:spTree>
    <p:extLst>
      <p:ext uri="{BB962C8B-B14F-4D97-AF65-F5344CB8AC3E}">
        <p14:creationId xmlns:p14="http://schemas.microsoft.com/office/powerpoint/2010/main" val="19879938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89553-287B-8549-8497-39011EF515DB}"/>
              </a:ext>
            </a:extLst>
          </p:cNvPr>
          <p:cNvSpPr/>
          <p:nvPr/>
        </p:nvSpPr>
        <p:spPr>
          <a:xfrm>
            <a:off x="4804011" y="279779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5C764-BFCD-CDD8-83B4-2CF9A69DCD28}"/>
              </a:ext>
            </a:extLst>
          </p:cNvPr>
          <p:cNvSpPr/>
          <p:nvPr/>
        </p:nvSpPr>
        <p:spPr>
          <a:xfrm>
            <a:off x="8407020" y="2732051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0AE9E-616B-6D5C-A0E0-35B378A83F0B}"/>
              </a:ext>
            </a:extLst>
          </p:cNvPr>
          <p:cNvSpPr txBox="1"/>
          <p:nvPr/>
        </p:nvSpPr>
        <p:spPr>
          <a:xfrm>
            <a:off x="4804011" y="38919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D711-D535-EA6B-3A31-B92C5D4EFF1C}"/>
              </a:ext>
            </a:extLst>
          </p:cNvPr>
          <p:cNvSpPr txBox="1"/>
          <p:nvPr/>
        </p:nvSpPr>
        <p:spPr>
          <a:xfrm>
            <a:off x="8700262" y="3941873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9D16F3BD-41C4-DF8E-6AE4-4472154E68E4}"/>
              </a:ext>
            </a:extLst>
          </p:cNvPr>
          <p:cNvSpPr/>
          <p:nvPr/>
        </p:nvSpPr>
        <p:spPr>
          <a:xfrm flipH="1">
            <a:off x="5622878" y="4518590"/>
            <a:ext cx="3562065" cy="13511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57901-7A0F-7227-195B-645E3A7389CD}"/>
              </a:ext>
            </a:extLst>
          </p:cNvPr>
          <p:cNvSpPr txBox="1"/>
          <p:nvPr/>
        </p:nvSpPr>
        <p:spPr>
          <a:xfrm>
            <a:off x="6646459" y="6176963"/>
            <a:ext cx="4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9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6" y="1518380"/>
            <a:ext cx="10515600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703E1-8536-9E93-B88A-1A58547C567C}"/>
              </a:ext>
            </a:extLst>
          </p:cNvPr>
          <p:cNvSpPr/>
          <p:nvPr/>
        </p:nvSpPr>
        <p:spPr>
          <a:xfrm>
            <a:off x="2920621" y="1690688"/>
            <a:ext cx="3848669" cy="69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5752-8836-0087-A22E-FA7BAC236762}"/>
              </a:ext>
            </a:extLst>
          </p:cNvPr>
          <p:cNvSpPr txBox="1"/>
          <p:nvPr/>
        </p:nvSpPr>
        <p:spPr>
          <a:xfrm>
            <a:off x="10002148" y="13213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OnlyAppend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8B96DC-07F3-1409-42FC-095911784FA6}"/>
              </a:ext>
            </a:extLst>
          </p:cNvPr>
          <p:cNvSpPr/>
          <p:nvPr/>
        </p:nvSpPr>
        <p:spPr>
          <a:xfrm>
            <a:off x="4497199" y="2747178"/>
            <a:ext cx="3848669" cy="158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D4431-EC28-0E60-4722-51BCED29A111}"/>
              </a:ext>
            </a:extLst>
          </p:cNvPr>
          <p:cNvSpPr txBox="1"/>
          <p:nvPr/>
        </p:nvSpPr>
        <p:spPr>
          <a:xfrm>
            <a:off x="10002148" y="2843943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</p:spTree>
    <p:extLst>
      <p:ext uri="{BB962C8B-B14F-4D97-AF65-F5344CB8AC3E}">
        <p14:creationId xmlns:p14="http://schemas.microsoft.com/office/powerpoint/2010/main" val="29796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3242</Words>
  <Application>Microsoft Office PowerPoint</Application>
  <PresentationFormat>Widescreen</PresentationFormat>
  <Paragraphs>1010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  <vt:lpstr>UseCapture</vt:lpstr>
      <vt:lpstr>DOM removeEventListener()</vt:lpstr>
      <vt:lpstr>DOM: classList() Methods</vt:lpstr>
      <vt:lpstr>DOM: Traversal Methods</vt:lpstr>
      <vt:lpstr>PowerPoint Presentation</vt:lpstr>
      <vt:lpstr>JS: DOM Create Methods</vt:lpstr>
      <vt:lpstr>DOM: Append Methods</vt:lpstr>
      <vt:lpstr>DOM: Append Methods</vt:lpstr>
      <vt:lpstr>JS: DOM Create Methods</vt:lpstr>
      <vt:lpstr>JS: DOM Adjacent Positions:</vt:lpstr>
      <vt:lpstr>JS: DOM cloneNode()</vt:lpstr>
      <vt:lpstr>DOM: contains()  hasAttribute() &amp;  hasChildNodes() EqualNode()</vt:lpstr>
      <vt:lpstr>PowerPoint Presentation</vt:lpstr>
      <vt:lpstr>JavaScript Basic Events</vt:lpstr>
      <vt:lpstr>JavaScript From Events</vt:lpstr>
      <vt:lpstr>JS: setInterval() &amp; clearInterval()</vt:lpstr>
      <vt:lpstr>JS: setTimeout() &amp; clearTimeout()</vt:lpstr>
      <vt:lpstr>BOM: Browser Object Model</vt:lpstr>
      <vt:lpstr>BOM</vt:lpstr>
      <vt:lpstr>Window Height &amp; Width Methods:</vt:lpstr>
      <vt:lpstr>Window open() &amp; close()</vt:lpstr>
      <vt:lpstr>Window : moveBy() &amp; moveTo()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24</cp:revision>
  <dcterms:created xsi:type="dcterms:W3CDTF">2023-01-02T11:54:51Z</dcterms:created>
  <dcterms:modified xsi:type="dcterms:W3CDTF">2023-02-09T11:43:10Z</dcterms:modified>
</cp:coreProperties>
</file>