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E18D2B-C409-27AF-F7B3-865D4A03EBED}"/>
              </a:ext>
            </a:extLst>
          </p:cNvPr>
          <p:cNvGrpSpPr/>
          <p:nvPr/>
        </p:nvGrpSpPr>
        <p:grpSpPr>
          <a:xfrm>
            <a:off x="3176450" y="4274760"/>
            <a:ext cx="5839099" cy="2398612"/>
            <a:chOff x="3176450" y="4274760"/>
            <a:chExt cx="5839099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8BA4C-1595-A6FD-7913-1C54B9A343F3}"/>
                </a:ext>
              </a:extLst>
            </p:cNvPr>
            <p:cNvSpPr txBox="1"/>
            <p:nvPr/>
          </p:nvSpPr>
          <p:spPr>
            <a:xfrm>
              <a:off x="3176450" y="5167312"/>
              <a:ext cx="5839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10px orange;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D27349-A92E-EDF5-9DF0-9AE493BBFF7C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D55269-58DD-B3BE-8902-EE6AEE09BF74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7A3A8-35FE-0E76-59D4-3F8A2772BAA7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H-offset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0C6BBC-69E7-0796-226F-5F3B993A198A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3D784C-0A29-AD56-6810-16125459CCC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77C90-8020-B9D7-39B4-874FE81EDA8E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V-offset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DDBFA5-BA86-5CDB-B1C4-B0B7BB5AFB74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039973-DF52-76CD-8704-0E5989BEAD99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82AB0-FADD-82E1-EDA4-D0F6C124E5F3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4F210-C06D-3B90-6DF5-A5B0A1A8B5B6}"/>
                </a:ext>
              </a:extLst>
            </p:cNvPr>
            <p:cNvGrpSpPr/>
            <p:nvPr/>
          </p:nvGrpSpPr>
          <p:grpSpPr>
            <a:xfrm rot="11212204">
              <a:off x="6290320" y="5581073"/>
              <a:ext cx="1563191" cy="892552"/>
              <a:chOff x="4966062" y="4274760"/>
              <a:chExt cx="1563191" cy="89255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41578E-1DA7-7563-2684-F204283E2E56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16448D-9450-9943-A900-9D458C27AACB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779-5AAE-E8C9-2470-31F7460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CSS:Text</a:t>
            </a:r>
            <a:r>
              <a:rPr lang="en-US" dirty="0"/>
              <a:t>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996F-5425-39AE-6E40-1CE5BF8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291220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880-FAB1-B4C4-3DED-3C1E902D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0F9E-6FF5-2A65-9E6C-91949E3A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Underline</a:t>
            </a:r>
          </a:p>
          <a:p>
            <a:r>
              <a:rPr lang="en-US" dirty="0"/>
              <a:t>Overline</a:t>
            </a:r>
          </a:p>
          <a:p>
            <a:r>
              <a:rPr lang="en-US" dirty="0"/>
              <a:t>Line-through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327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446-7DD4-B4B2-7FF8-58BCE6B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FAD-283D-E5C9-FE0C-9EE416C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wavy</a:t>
            </a:r>
          </a:p>
        </p:txBody>
      </p:sp>
    </p:spTree>
    <p:extLst>
      <p:ext uri="{BB962C8B-B14F-4D97-AF65-F5344CB8AC3E}">
        <p14:creationId xmlns:p14="http://schemas.microsoft.com/office/powerpoint/2010/main" val="202848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412-794A-FC13-86F9-0B90994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134D-96B4-10F0-0DEF-859A706C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Text-decoration-line: underline;</a:t>
            </a:r>
          </a:p>
          <a:p>
            <a:r>
              <a:rPr lang="en-US" dirty="0"/>
              <a:t>Text-decoration-color: red;</a:t>
            </a:r>
          </a:p>
          <a:p>
            <a:r>
              <a:rPr lang="en-US" dirty="0"/>
              <a:t>Text-decoration-style: wavy;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400087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453-B228-2DB4-2292-F56D0C6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3F9A-A55E-490B-8CD9-9DABA795048B}"/>
              </a:ext>
            </a:extLst>
          </p:cNvPr>
          <p:cNvSpPr txBox="1"/>
          <p:nvPr/>
        </p:nvSpPr>
        <p:spPr>
          <a:xfrm>
            <a:off x="4586514" y="296091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sadsadsadssadsadsadaaaaaaaaaaaaaaaa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D5CCE-3884-9508-A37A-0DDA531CA5F8}"/>
              </a:ext>
            </a:extLst>
          </p:cNvPr>
          <p:cNvSpPr/>
          <p:nvPr/>
        </p:nvSpPr>
        <p:spPr>
          <a:xfrm>
            <a:off x="3933371" y="2002971"/>
            <a:ext cx="3614058" cy="17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75930-BBAE-5BAA-2971-34ED502EA70D}"/>
              </a:ext>
            </a:extLst>
          </p:cNvPr>
          <p:cNvSpPr txBox="1"/>
          <p:nvPr/>
        </p:nvSpPr>
        <p:spPr>
          <a:xfrm>
            <a:off x="4717143" y="4746171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76099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0D7C-DF2E-C835-406C-01589A05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Word-Break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F04-925D-B628-FD96-E6104C72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Break-all</a:t>
            </a:r>
          </a:p>
          <a:p>
            <a:r>
              <a:rPr lang="en-US" dirty="0"/>
              <a:t>Keep-all</a:t>
            </a:r>
          </a:p>
        </p:txBody>
      </p:sp>
    </p:spTree>
    <p:extLst>
      <p:ext uri="{BB962C8B-B14F-4D97-AF65-F5344CB8AC3E}">
        <p14:creationId xmlns:p14="http://schemas.microsoft.com/office/powerpoint/2010/main" val="165054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EF5A-3670-B96E-3E93-BFEE577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DFADC-C144-8233-912E-75C06406D4CD}"/>
              </a:ext>
            </a:extLst>
          </p:cNvPr>
          <p:cNvGrpSpPr/>
          <p:nvPr/>
        </p:nvGrpSpPr>
        <p:grpSpPr>
          <a:xfrm>
            <a:off x="1899194" y="2010531"/>
            <a:ext cx="5136150" cy="2398612"/>
            <a:chOff x="3176450" y="4274760"/>
            <a:chExt cx="5136150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2C59-C237-2FF3-3D7B-B0FE74EF48B2}"/>
                </a:ext>
              </a:extLst>
            </p:cNvPr>
            <p:cNvSpPr txBox="1"/>
            <p:nvPr/>
          </p:nvSpPr>
          <p:spPr>
            <a:xfrm>
              <a:off x="3176450" y="5167312"/>
              <a:ext cx="5136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 orange;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6643A3-1663-E637-DA3D-8B5A1EB2C1AF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35FA6F-C6E0-ABF2-FFDC-9C0BCD29B492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2481E-FACF-79E3-DFFA-6721DF617DA2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H-shadow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AF750A-2363-50C2-7429-AAE8F3641965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3CB514-31AA-0372-B357-AD92EF74105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3EEB8-0283-34C5-138F-855B9D46AFDF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V-shadow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C0D5CA-247B-8CAB-EBF6-D625D991DD0E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2668CF4-2A9E-CC51-A585-545B0089403F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CB3D8-B095-5914-78B6-2C61FA780509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3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6F78-666F-5401-1F03-135AEF2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0D1-A4B5-DF26-511A-910193B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756A-B1A0-A72E-4399-5DAE64E8AA47}"/>
              </a:ext>
            </a:extLst>
          </p:cNvPr>
          <p:cNvSpPr txBox="1"/>
          <p:nvPr/>
        </p:nvSpPr>
        <p:spPr>
          <a:xfrm>
            <a:off x="6458857" y="2641600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kdskldjklsjdklsjdkls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E3FB-1CD4-59E7-DF2C-B551146B441F}"/>
              </a:ext>
            </a:extLst>
          </p:cNvPr>
          <p:cNvSpPr/>
          <p:nvPr/>
        </p:nvSpPr>
        <p:spPr>
          <a:xfrm>
            <a:off x="6096000" y="2293257"/>
            <a:ext cx="1712686" cy="113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55C10-5F69-17CA-D787-F9133705DC72}"/>
              </a:ext>
            </a:extLst>
          </p:cNvPr>
          <p:cNvSpPr/>
          <p:nvPr/>
        </p:nvSpPr>
        <p:spPr>
          <a:xfrm>
            <a:off x="5936343" y="2293257"/>
            <a:ext cx="1920847" cy="113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750CD-2BBA-C02D-FAE0-65A91E031D5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46988-C5C5-35DA-779F-2DC3DCED849B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F539E0-2093-DF26-A674-45218263C8D1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710F-F29F-ED76-9A4C-F4DCBF249928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DB61D3-AF8B-BDA0-7308-8F174ABAC422}"/>
              </a:ext>
            </a:extLst>
          </p:cNvPr>
          <p:cNvGrpSpPr/>
          <p:nvPr/>
        </p:nvGrpSpPr>
        <p:grpSpPr>
          <a:xfrm>
            <a:off x="6386288" y="2123105"/>
            <a:ext cx="1491859" cy="1407495"/>
            <a:chOff x="6386288" y="2123105"/>
            <a:chExt cx="1491859" cy="14074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39DAF1-3A3E-87CF-1E95-5DC0415489FA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B701A9-89DD-3F4E-2AA9-AA7A0F707A5A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05220-D716-3C16-97AF-DE733FCBC125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F94064-5585-4372-69B4-61B87DB31B1D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16DC2A-C418-D5CE-9681-4B2A4715B62D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09DA4-EAE5-4540-500A-F9E819DEE7A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05E4-BEA5-C1D4-C7B5-3A6EE79AB78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B5D0B-EE52-539A-5FAC-DA2CBE150D1A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A0ACE-105E-4B76-9F23-DACAA03B8190}"/>
              </a:ext>
            </a:extLst>
          </p:cNvPr>
          <p:cNvGrpSpPr/>
          <p:nvPr/>
        </p:nvGrpSpPr>
        <p:grpSpPr>
          <a:xfrm>
            <a:off x="4333174" y="2142448"/>
            <a:ext cx="1562391" cy="1407495"/>
            <a:chOff x="6386288" y="2123105"/>
            <a:chExt cx="1562391" cy="14074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15F88F-6980-5AED-D46C-CBDE4BD82CB5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99E2E5-EF13-E2BC-18D8-3B9AD5CFD276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37C40-9EBC-0F5D-F7B6-01C8883B4EFD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EDC28-5E21-039E-E938-39F8E6B4D5FE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9E466E-64C7-09FD-E817-7D8E6B33C92E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66EBB-7190-0FF6-BB49-3EB8142213C8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29004-0742-18B3-87AC-52E72E8CE08C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D4D24-CF2C-E527-0583-80296CC54D1E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1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850F2-7CC5-590C-D14E-A5E9379F00A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D9F470-A8F8-8057-9DCC-63B1747667E1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31EF19-2FE4-318C-3082-6539BE38C8F9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CC74-2968-8602-4130-2FE26E1BD0F0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3619CD-377A-B383-6F30-4AEC8F1839AB}"/>
              </a:ext>
            </a:extLst>
          </p:cNvPr>
          <p:cNvGrpSpPr/>
          <p:nvPr/>
        </p:nvGrpSpPr>
        <p:grpSpPr>
          <a:xfrm rot="5400000">
            <a:off x="5640358" y="3429146"/>
            <a:ext cx="1491859" cy="1407495"/>
            <a:chOff x="6386288" y="2123105"/>
            <a:chExt cx="1491859" cy="14074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6F99D-3493-5293-FF25-D1316E759A5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406244-5EB1-7DAB-DFFE-0C537AD32214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CC355-7C69-95B5-1068-71EF30143DE2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5F5F5-8571-40A6-A349-44C0CBB5991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7D8B1-40DE-FE90-4A08-6C66D7A698E7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155F5-E48E-644E-4BCF-0B4029BC6E2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37CC14-CCD7-01FD-7004-6578898B95E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DAC9F-3011-23FE-7DD3-754DFE0F601D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C1AE1-0ADD-771F-DD98-3F21F483B1DE}"/>
              </a:ext>
            </a:extLst>
          </p:cNvPr>
          <p:cNvGrpSpPr/>
          <p:nvPr/>
        </p:nvGrpSpPr>
        <p:grpSpPr>
          <a:xfrm rot="5400000">
            <a:off x="5532911" y="1293438"/>
            <a:ext cx="1562391" cy="1407495"/>
            <a:chOff x="6386288" y="2123105"/>
            <a:chExt cx="1562391" cy="14074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A50E79-E8DA-1DDB-6610-A3001612C8D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336EA1-CE4F-0E64-328E-CB0E739AE8F9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2026A0-1A3D-C568-1143-24BCF47E35DA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4E4FE-49CB-19AE-171D-952FD1F5459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786FA-5C86-74BA-170B-4F62F266030C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B821B-D6A5-D481-D40B-768C9C60878E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BFBD0-5C57-D974-DBD4-05D4428A6DA9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AD9F2-0452-98D4-E3E7-136317A1C83A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22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932-1D8D-1151-B19C-6A58B3C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565-6A37-F040-13A1-D828343A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Horizontal-tb (default)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38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DB4-B004-C164-BF51-7F79D54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A6D8-0872-DB85-5C6F-588BAE75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72-134B-4B23-E674-B206035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235A1DC-1F18-4EFB-4734-5FA803DB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4115" y="4757057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E28992D-2C7F-8505-8CAA-5670683D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1" y="4757057"/>
            <a:ext cx="914400" cy="91440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F1B3BA2-229F-9F67-BABF-DE4C1F1D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1" y="4702628"/>
            <a:ext cx="914400" cy="9144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74A44130-20B9-D1A1-287E-F487916B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1" y="4702628"/>
            <a:ext cx="914400" cy="914400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F413571B-AEF2-68BE-4B9F-50F34845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685" y="4702628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DA02C6F-4A0A-2A59-E393-F12D5733AEC4}"/>
              </a:ext>
            </a:extLst>
          </p:cNvPr>
          <p:cNvSpPr/>
          <p:nvPr/>
        </p:nvSpPr>
        <p:spPr>
          <a:xfrm>
            <a:off x="1894115" y="2718935"/>
            <a:ext cx="1219200" cy="827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03268-EEB1-5358-FF48-A48FC2EF7B40}"/>
              </a:ext>
            </a:extLst>
          </p:cNvPr>
          <p:cNvSpPr txBox="1"/>
          <p:nvPr/>
        </p:nvSpPr>
        <p:spPr>
          <a:xfrm>
            <a:off x="1894115" y="1457100"/>
            <a:ext cx="145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1F1F1-0DEC-220F-DBB6-F906F30A2738}"/>
              </a:ext>
            </a:extLst>
          </p:cNvPr>
          <p:cNvCxnSpPr>
            <a:stCxn id="10" idx="4"/>
            <a:endCxn id="5" idx="0"/>
          </p:cNvCxnSpPr>
          <p:nvPr/>
        </p:nvCxnSpPr>
        <p:spPr>
          <a:xfrm flipH="1">
            <a:off x="2351315" y="3546249"/>
            <a:ext cx="152400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8E5AB-89D4-71EF-A817-9C4113207A79}"/>
              </a:ext>
            </a:extLst>
          </p:cNvPr>
          <p:cNvCxnSpPr>
            <a:stCxn id="10" idx="4"/>
            <a:endCxn id="6" idx="0"/>
          </p:cNvCxnSpPr>
          <p:nvPr/>
        </p:nvCxnSpPr>
        <p:spPr>
          <a:xfrm>
            <a:off x="2503715" y="3546249"/>
            <a:ext cx="2373086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30697F-54BA-A3BF-84E5-CFF2FAD72D1A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2503715" y="3546249"/>
            <a:ext cx="435428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65E105-959C-F2FE-FD0C-007414278CD2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600165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9F6F-DE87-3216-4F35-EF52106D1DB0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7569199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4701E0-93AB-039F-9C25-8197A4674A6C}"/>
              </a:ext>
            </a:extLst>
          </p:cNvPr>
          <p:cNvSpPr/>
          <p:nvPr/>
        </p:nvSpPr>
        <p:spPr>
          <a:xfrm>
            <a:off x="7395028" y="2380430"/>
            <a:ext cx="2329543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5AC14-A82B-7355-E665-53CFB95BAD55}"/>
              </a:ext>
            </a:extLst>
          </p:cNvPr>
          <p:cNvSpPr txBox="1"/>
          <p:nvPr/>
        </p:nvSpPr>
        <p:spPr>
          <a:xfrm>
            <a:off x="8348837" y="169068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7BD76-7343-C4A8-6291-0992B380001C}"/>
              </a:ext>
            </a:extLst>
          </p:cNvPr>
          <p:cNvCxnSpPr>
            <a:stCxn id="5" idx="0"/>
          </p:cNvCxnSpPr>
          <p:nvPr/>
        </p:nvCxnSpPr>
        <p:spPr>
          <a:xfrm flipV="1">
            <a:off x="2351315" y="3303760"/>
            <a:ext cx="4673599" cy="14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41DF0-52B4-6071-937D-8E31CED154D6}"/>
              </a:ext>
            </a:extLst>
          </p:cNvPr>
          <p:cNvCxnSpPr>
            <a:stCxn id="6" idx="0"/>
          </p:cNvCxnSpPr>
          <p:nvPr/>
        </p:nvCxnSpPr>
        <p:spPr>
          <a:xfrm flipV="1">
            <a:off x="4876801" y="3429000"/>
            <a:ext cx="2438400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1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F80-9C6E-7531-FBB1-A22C334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1C9-5695-AE2E-3677-E56B7D8B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163210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6E3-5D0A-7568-9B01-456857C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6AEB-531E-840C-4612-67C6E6D2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</a:t>
            </a:r>
            <a:r>
              <a:rPr lang="en-US" dirty="0" err="1"/>
              <a:t>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6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255-BA31-6BA7-BE2B-447D1C14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8860-C74A-DC78-4C61-DC15B74E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imagepath</a:t>
            </a:r>
            <a:r>
              <a:rPr lang="en-US" dirty="0"/>
              <a:t>);</a:t>
            </a:r>
          </a:p>
          <a:p>
            <a:r>
              <a:rPr lang="en-US" dirty="0"/>
              <a:t>Background-image: </a:t>
            </a:r>
            <a:r>
              <a:rPr lang="en-US" dirty="0" err="1"/>
              <a:t>ulr</a:t>
            </a:r>
            <a:r>
              <a:rPr lang="en-US" dirty="0"/>
              <a:t>(one.jpg);</a:t>
            </a:r>
          </a:p>
        </p:txBody>
      </p:sp>
    </p:spTree>
    <p:extLst>
      <p:ext uri="{BB962C8B-B14F-4D97-AF65-F5344CB8AC3E}">
        <p14:creationId xmlns:p14="http://schemas.microsoft.com/office/powerpoint/2010/main" val="2475139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B633-BBE2-C436-4D38-3307AB57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DD72-B311-2BC6-77B3-32593742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  <a:p>
            <a:r>
              <a:rPr lang="en-US" dirty="0"/>
              <a:t>No-repat</a:t>
            </a:r>
          </a:p>
          <a:p>
            <a:r>
              <a:rPr lang="en-US" dirty="0"/>
              <a:t>Repeat-x</a:t>
            </a:r>
          </a:p>
          <a:p>
            <a:r>
              <a:rPr lang="en-US" dirty="0" err="1"/>
              <a:t>Prepeat</a:t>
            </a:r>
            <a:r>
              <a:rPr lang="en-US" dirty="0"/>
              <a:t>-y</a:t>
            </a:r>
          </a:p>
          <a:p>
            <a:r>
              <a:rPr lang="en-US" dirty="0"/>
              <a:t>Space</a:t>
            </a:r>
          </a:p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3011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235E-ABA8-A6D5-21CB-26B7AA7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530D-4904-3707-F9C6-6C93AC9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Left top</a:t>
            </a:r>
          </a:p>
          <a:p>
            <a:r>
              <a:rPr lang="en-US" dirty="0"/>
              <a:t>Left center</a:t>
            </a:r>
          </a:p>
          <a:p>
            <a:r>
              <a:rPr lang="en-US" dirty="0"/>
              <a:t>Left bottom</a:t>
            </a:r>
          </a:p>
          <a:p>
            <a:r>
              <a:rPr lang="en-US" dirty="0"/>
              <a:t>Right top</a:t>
            </a:r>
          </a:p>
          <a:p>
            <a:r>
              <a:rPr lang="en-US" dirty="0"/>
              <a:t>Right center</a:t>
            </a:r>
          </a:p>
          <a:p>
            <a:r>
              <a:rPr lang="en-US" dirty="0"/>
              <a:t>Right bottom</a:t>
            </a:r>
          </a:p>
          <a:p>
            <a:r>
              <a:rPr lang="en-US" dirty="0"/>
              <a:t>Center top</a:t>
            </a:r>
          </a:p>
          <a:p>
            <a:r>
              <a:rPr lang="en-US" dirty="0"/>
              <a:t>Center </a:t>
            </a:r>
            <a:r>
              <a:rPr lang="en-US" dirty="0" err="1"/>
              <a:t>center</a:t>
            </a:r>
            <a:endParaRPr lang="en-US" dirty="0"/>
          </a:p>
          <a:p>
            <a:r>
              <a:rPr lang="en-US" dirty="0"/>
              <a:t>Center bottom</a:t>
            </a:r>
          </a:p>
        </p:txBody>
      </p:sp>
    </p:spTree>
    <p:extLst>
      <p:ext uri="{BB962C8B-B14F-4D97-AF65-F5344CB8AC3E}">
        <p14:creationId xmlns:p14="http://schemas.microsoft.com/office/powerpoint/2010/main" val="1083827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DCAC-50D4-B14A-6D7F-640AFDE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86F-12AB-F637-1FA2-156FD6A4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X% y%</a:t>
            </a:r>
          </a:p>
          <a:p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0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6CED-B29A-F2B0-790E-4F971956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BD4A-7C94-5BDE-8879-A2EEFC8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</a:t>
            </a:r>
          </a:p>
          <a:p>
            <a:r>
              <a:rPr lang="en-US" dirty="0"/>
              <a:t>Fixed </a:t>
            </a:r>
          </a:p>
        </p:txBody>
      </p:sp>
    </p:spTree>
    <p:extLst>
      <p:ext uri="{BB962C8B-B14F-4D97-AF65-F5344CB8AC3E}">
        <p14:creationId xmlns:p14="http://schemas.microsoft.com/office/powerpoint/2010/main" val="4224767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52D-6B2C-D381-855C-3547BBA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83C7-78CA-FF02-98BE-E343CF67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Length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/>
              <a:t>Percentage (%)</a:t>
            </a:r>
          </a:p>
          <a:p>
            <a:r>
              <a:rPr lang="en-US" dirty="0"/>
              <a:t>Cover</a:t>
            </a:r>
          </a:p>
          <a:p>
            <a:r>
              <a:rPr lang="en-US" dirty="0"/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298450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4A9-5452-4E26-DEC6-C50185A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DDAF-D770-82D9-5EE6-BDEB4010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</p:txBody>
      </p:sp>
    </p:spTree>
    <p:extLst>
      <p:ext uri="{BB962C8B-B14F-4D97-AF65-F5344CB8AC3E}">
        <p14:creationId xmlns:p14="http://schemas.microsoft.com/office/powerpoint/2010/main" val="1197575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F319-FB35-5AF1-1C28-69F7D649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4E3-618C-F0A5-7D40-F802B121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  <a:p>
            <a:r>
              <a:rPr lang="en-US" dirty="0"/>
              <a:t>Text(experimental)</a:t>
            </a:r>
          </a:p>
        </p:txBody>
      </p:sp>
    </p:spTree>
    <p:extLst>
      <p:ext uri="{BB962C8B-B14F-4D97-AF65-F5344CB8AC3E}">
        <p14:creationId xmlns:p14="http://schemas.microsoft.com/office/powerpoint/2010/main" val="2349712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319-CBFC-7DF6-1DD0-0E82D67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E2BC-0692-8118-15B9-9AB6E34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16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Static</a:t>
            </a:r>
          </a:p>
          <a:p>
            <a:pPr marL="0" indent="0">
              <a:buNone/>
            </a:pPr>
            <a:r>
              <a:rPr lang="en-US" dirty="0"/>
              <a:t>	Relative</a:t>
            </a:r>
          </a:p>
          <a:p>
            <a:pPr marL="0" indent="0">
              <a:buNone/>
            </a:pPr>
            <a:r>
              <a:rPr lang="en-US" dirty="0"/>
              <a:t>	Absolute</a:t>
            </a:r>
          </a:p>
          <a:p>
            <a:pPr marL="0" indent="0">
              <a:buNone/>
            </a:pPr>
            <a:r>
              <a:rPr lang="en-US" dirty="0"/>
              <a:t>	Fixed</a:t>
            </a:r>
          </a:p>
          <a:p>
            <a:pPr marL="0" indent="0">
              <a:buNone/>
            </a:pPr>
            <a:r>
              <a:rPr lang="en-US" dirty="0"/>
              <a:t>	Sticky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82CFBC-46AC-B14E-4757-AA349B91E4DF}"/>
              </a:ext>
            </a:extLst>
          </p:cNvPr>
          <p:cNvSpPr txBox="1">
            <a:spLocks/>
          </p:cNvSpPr>
          <p:nvPr/>
        </p:nvSpPr>
        <p:spPr>
          <a:xfrm>
            <a:off x="6794863" y="1253331"/>
            <a:ext cx="28716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Bottom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1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1BF4-AC37-A572-849E-CE8A985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E96B-62C4-121C-B658-C4A94D0C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Border-spacing</a:t>
            </a:r>
          </a:p>
          <a:p>
            <a:r>
              <a:rPr lang="en-US" dirty="0"/>
              <a:t>Border-collapse</a:t>
            </a:r>
          </a:p>
          <a:p>
            <a:r>
              <a:rPr lang="en-US" dirty="0"/>
              <a:t>Vertical-align</a:t>
            </a:r>
          </a:p>
          <a:p>
            <a:r>
              <a:rPr lang="en-US" dirty="0"/>
              <a:t>Caption-side</a:t>
            </a:r>
          </a:p>
          <a:p>
            <a:r>
              <a:rPr lang="en-US" dirty="0"/>
              <a:t>Empty-cells</a:t>
            </a:r>
          </a:p>
          <a:p>
            <a:r>
              <a:rPr lang="en-US" dirty="0"/>
              <a:t>Table-layout</a:t>
            </a:r>
          </a:p>
        </p:txBody>
      </p:sp>
    </p:spTree>
    <p:extLst>
      <p:ext uri="{BB962C8B-B14F-4D97-AF65-F5344CB8AC3E}">
        <p14:creationId xmlns:p14="http://schemas.microsoft.com/office/powerpoint/2010/main" val="141744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1035</Words>
  <Application>Microsoft Office PowerPoint</Application>
  <PresentationFormat>Widescreen</PresentationFormat>
  <Paragraphs>450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  <vt:lpstr>CSS:Text Decoration</vt:lpstr>
      <vt:lpstr>Text-decoration-line</vt:lpstr>
      <vt:lpstr>Text-decoration-style</vt:lpstr>
      <vt:lpstr>Text-decoration Shorthand</vt:lpstr>
      <vt:lpstr>CSS Word-Wrap &amp; Word-Break</vt:lpstr>
      <vt:lpstr> Word-Break</vt:lpstr>
      <vt:lpstr>Text-Shadow</vt:lpstr>
      <vt:lpstr>CSS: White-Space</vt:lpstr>
      <vt:lpstr>PowerPoint Presentation</vt:lpstr>
      <vt:lpstr>PowerPoint Presentation</vt:lpstr>
      <vt:lpstr>CSS: Writing-mode</vt:lpstr>
      <vt:lpstr>Column-Count</vt:lpstr>
      <vt:lpstr>Google Fonts</vt:lpstr>
      <vt:lpstr>CSS: List-Style</vt:lpstr>
      <vt:lpstr>CSS: Background-image</vt:lpstr>
      <vt:lpstr>Background-Image</vt:lpstr>
      <vt:lpstr>Repeat Values</vt:lpstr>
      <vt:lpstr>Background-Position Values</vt:lpstr>
      <vt:lpstr>Position Values</vt:lpstr>
      <vt:lpstr>Background-Attachment</vt:lpstr>
      <vt:lpstr>Background-Size</vt:lpstr>
      <vt:lpstr>Background-Origin</vt:lpstr>
      <vt:lpstr>Background-Clip</vt:lpstr>
      <vt:lpstr>CSS: Position</vt:lpstr>
      <vt:lpstr>CSS: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7</cp:revision>
  <dcterms:created xsi:type="dcterms:W3CDTF">2022-11-28T16:24:25Z</dcterms:created>
  <dcterms:modified xsi:type="dcterms:W3CDTF">2022-12-07T11:31:42Z</dcterms:modified>
</cp:coreProperties>
</file>