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1" r:id="rId56"/>
    <p:sldId id="3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540-797F-9679-C982-692CC49F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Pages.</a:t>
            </a:r>
          </a:p>
        </p:txBody>
      </p:sp>
    </p:spTree>
    <p:extLst>
      <p:ext uri="{BB962C8B-B14F-4D97-AF65-F5344CB8AC3E}">
        <p14:creationId xmlns:p14="http://schemas.microsoft.com/office/powerpoint/2010/main" val="71065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7DD-5C7B-6242-5292-00E6495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28648"/>
            <a:ext cx="3679209" cy="549275"/>
          </a:xfrm>
        </p:spPr>
        <p:txBody>
          <a:bodyPr>
            <a:normAutofit/>
          </a:bodyPr>
          <a:lstStyle/>
          <a:p>
            <a:r>
              <a:rPr lang="en-US" sz="3200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FA146-A2C5-B43F-4AD6-5A5BDFD56C79}"/>
              </a:ext>
            </a:extLst>
          </p:cNvPr>
          <p:cNvGrpSpPr/>
          <p:nvPr/>
        </p:nvGrpSpPr>
        <p:grpSpPr>
          <a:xfrm>
            <a:off x="382137" y="3739486"/>
            <a:ext cx="4976884" cy="2743200"/>
            <a:chOff x="1119116" y="1078173"/>
            <a:chExt cx="3679209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FC0F5-6B03-953C-43F2-CFEBA8C9F0A8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Middleware, next() and res()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C6FD19-509B-A08F-BEE3-F81264DC0281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0085A-C8B5-6DEB-AF3D-D5FFF269B952}"/>
              </a:ext>
            </a:extLst>
          </p:cNvPr>
          <p:cNvGrpSpPr/>
          <p:nvPr/>
        </p:nvGrpSpPr>
        <p:grpSpPr>
          <a:xfrm>
            <a:off x="224051" y="777923"/>
            <a:ext cx="4976884" cy="2743200"/>
            <a:chOff x="1119116" y="1078173"/>
            <a:chExt cx="3679209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B43F5-9D66-B02F-AF45-15038860C766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Express.js?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51C02-4D7F-0049-076C-0BD49E78B736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 (middleware!)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159BF3-0500-24E5-F271-F7649BF3C901}"/>
              </a:ext>
            </a:extLst>
          </p:cNvPr>
          <p:cNvGrpSpPr/>
          <p:nvPr/>
        </p:nvGrpSpPr>
        <p:grpSpPr>
          <a:xfrm>
            <a:off x="6096000" y="3364174"/>
            <a:ext cx="4976884" cy="2743200"/>
            <a:chOff x="1119116" y="1078173"/>
            <a:chExt cx="3679209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FF3F-6010-930B-C25D-8BB5C0B5E722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 Files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C878-4D75-E077-F1D2-B51932266870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sendFile()s to your users – e.g. HTML files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file(e.g. a .css file is requested),you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6D7794-02FE-7DE5-47DA-2D95B92BBCB8}"/>
              </a:ext>
            </a:extLst>
          </p:cNvPr>
          <p:cNvGrpSpPr/>
          <p:nvPr/>
        </p:nvGrpSpPr>
        <p:grpSpPr>
          <a:xfrm>
            <a:off x="6096000" y="382137"/>
            <a:ext cx="4976884" cy="2743200"/>
            <a:chOff x="1119116" y="1078173"/>
            <a:chExt cx="3679209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C7AE0-E29C-A27A-A70A-A71E297250FE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58231-1DD4-BE49-5CF4-FF0E79865B48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express.Router to split your routes across files elegantly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0C68-2F87-6CB9-275C-D649DAB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Finishing the Pug Template</a:t>
            </a:r>
          </a:p>
        </p:txBody>
      </p:sp>
    </p:spTree>
    <p:extLst>
      <p:ext uri="{BB962C8B-B14F-4D97-AF65-F5344CB8AC3E}">
        <p14:creationId xmlns:p14="http://schemas.microsoft.com/office/powerpoint/2010/main" val="3773576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768-A71F-2E4D-84E3-70CF89F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Handlebars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A31A-4A02-0775-4370-4A178153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Partials.</a:t>
            </a:r>
          </a:p>
        </p:txBody>
      </p:sp>
    </p:spTree>
    <p:extLst>
      <p:ext uri="{BB962C8B-B14F-4D97-AF65-F5344CB8AC3E}">
        <p14:creationId xmlns:p14="http://schemas.microsoft.com/office/powerpoint/2010/main" val="359198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2404</Words>
  <Application>Microsoft Office PowerPoint</Application>
  <PresentationFormat>Widescreen</PresentationFormat>
  <Paragraphs>424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All about Middleware</vt:lpstr>
      <vt:lpstr>PowerPoint Presentation</vt:lpstr>
      <vt:lpstr>PowerPoint Presentation</vt:lpstr>
      <vt:lpstr>Module Summary</vt:lpstr>
      <vt:lpstr>PowerPoint Presentation</vt:lpstr>
      <vt:lpstr>Working with Handlebars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17</cp:revision>
  <dcterms:created xsi:type="dcterms:W3CDTF">2023-03-27T11:18:38Z</dcterms:created>
  <dcterms:modified xsi:type="dcterms:W3CDTF">2023-04-18T11:49:38Z</dcterms:modified>
</cp:coreProperties>
</file>