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3934A4-1519-4205-8F12-61D5584E7D52}">
          <p14:sldIdLst>
            <p14:sldId id="258"/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E2C68B71-F260-4323-8D84-880C10F2EB6B}">
          <p14:sldIdLst>
            <p14:sldId id="274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D8AF-B1B2-4781-D8B2-58EA5FA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4EC2D-2145-E515-693E-780A42559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5E72-79DB-1534-18CC-EE06BF43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A6EE-6E9E-7F75-F4AD-2EEA9B00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AE36A-9B5D-CB05-F88C-7ACE38B5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4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C443-B5D6-2B6D-9D6E-3327FD6A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D21E6-55A7-7A9E-AA34-92FAD108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AF2F-4076-70DB-413D-72B1E114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CCD5-8861-F029-B0ED-76B4DC90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59E8-1665-9B0D-9CB0-53D60449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9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DEA70-51C5-3467-A088-D1E102498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17268-53DB-6CBD-2BC3-DEBBF15DA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DA7A-A518-4F97-40E9-8906D612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F5EFA-0FB1-F6C3-53FC-A64770A9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177A-B80D-C9CF-CEFF-2B5D32DF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8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E13E-E04A-30FB-9DF4-0681084A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C649-B1BD-E21E-D075-E5BCC33C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5288-7373-6E82-449F-ACE9A196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AA7C-605E-C15F-87A2-364B843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C8A0-A5C6-49E7-152B-1DD2FE6B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3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6557-3512-23E0-14AE-279BAD38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F54F9-7B78-7DB6-79A5-0D898788B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1234-03A2-68AF-67AA-0010671A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25F03-A4E3-CFF1-6183-12C1CFD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047B-E440-BE70-F82B-1D161659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4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3DE3-C6C2-E9D8-73D1-10F9C552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89F2-D7A0-3A2F-32E1-ECE6D50A5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41E0F-65E3-FD7E-6C73-7EC68CD6E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20D3-F843-BF29-F545-B06F92AC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6350A-02D2-FF60-649D-A64863AE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AA333-367C-DE31-94DB-6CA99730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C644-4F8B-D413-83A4-CE96C488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D043D-B178-9318-0402-1A883FEA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DEE45-E666-3ED0-EB97-D2A0542C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C10F9-6B88-0781-B257-240C64960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CA825-FE88-1593-A316-575A115CA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1D956-1B35-E459-7352-36310F46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F6CD1-0CBF-9759-AD95-EA81FF5D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7275C-A121-0F54-3597-C0F4C6CF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9566-6033-B8B2-D76F-A3B76A8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6EEA9-405B-64ED-06DA-A4DDDAFA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0AAA9-2CB2-4979-5CF5-F513506F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CEE63-1D66-B8DC-550C-359A8BDA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464B2-C959-1A47-A19B-2AD7FAB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A387E-6EEB-6C17-C808-D52B7AB7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F3F4F-AFA8-C055-6F41-F4982F3F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B7D3-0366-0C20-DFED-13ED5332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C84A-BAFB-0AD8-5A20-449F54D8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8BEA2-2B80-1EC0-59EB-7A47DC624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08FC4-6AAC-EB61-1B74-91DA017F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9A786-30F3-F830-A1E1-42CE1246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9B935-C18B-AD1D-0842-DDB38797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454E-DBB6-5001-5EE1-93F0103B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27DDA-1948-C470-1847-42ADE2F9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5D6BC-EDD7-1FAC-FE6A-C4E134FC1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1F1E9-452B-2F25-2273-88B50503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FE9DA-201D-A1DC-BADF-5EE2BCC0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25B7D-BE54-C583-F18E-CA4B0C7A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3A1B9-3E51-5799-5F7C-5B54A987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068D-5BCE-8A8B-AC1C-0D334719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2C604-3DD8-5008-4638-04035E203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79F2-F8AC-467F-AA9E-9C9DDF51E64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C5CC-0726-9016-2D8D-E2A7E6E8E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38D7-2609-0E99-25EE-8DD8EE49D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71E5-AB5B-B5D8-3E22-E4816818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Standard Codes for Information Interchange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74A7-F395-3AC4-3578-D1243F58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0 – pulse not present – current not found</a:t>
            </a:r>
          </a:p>
          <a:p>
            <a:pPr marL="0" indent="0">
              <a:buNone/>
            </a:pPr>
            <a:r>
              <a:rPr lang="en-US" dirty="0"/>
              <a:t>1 – pulse present – current found</a:t>
            </a:r>
          </a:p>
          <a:p>
            <a:pPr marL="0" indent="0">
              <a:buNone/>
            </a:pPr>
            <a:r>
              <a:rPr lang="en-US" dirty="0"/>
              <a:t>2(raw data) +(process) 2(raw data) = 4(result)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BIOS – ROM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 to 255 = 256</a:t>
            </a:r>
          </a:p>
          <a:p>
            <a:pPr marL="0" indent="0">
              <a:buNone/>
            </a:pPr>
            <a:r>
              <a:rPr lang="en-US" dirty="0"/>
              <a:t>0000 0000</a:t>
            </a:r>
          </a:p>
          <a:p>
            <a:pPr marL="0" indent="0">
              <a:buNone/>
            </a:pPr>
            <a:r>
              <a:rPr lang="en-US" dirty="0"/>
              <a:t>0000 0001</a:t>
            </a:r>
          </a:p>
          <a:p>
            <a:pPr marL="0" indent="0">
              <a:buNone/>
            </a:pPr>
            <a:r>
              <a:rPr lang="en-US" dirty="0"/>
              <a:t>1111 1111</a:t>
            </a:r>
          </a:p>
        </p:txBody>
      </p:sp>
    </p:spTree>
    <p:extLst>
      <p:ext uri="{BB962C8B-B14F-4D97-AF65-F5344CB8AC3E}">
        <p14:creationId xmlns:p14="http://schemas.microsoft.com/office/powerpoint/2010/main" val="230000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24D0-07F5-01EB-C2AC-B0711058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02FE-A6DE-F0C6-6CA3-DB668159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&lt;/script&gt;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3999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CE13-7A36-48A4-A7EF-C240E1D2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9D00-3CC9-7FB4-56AD-CC76FECB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=“myScript.js”&gt;&lt;/script&gt;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74618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82EC-BB38-52BC-9973-61D85D7D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FCB8-9099-8860-BB88-C87CCFAB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Tag in JS</a:t>
            </a:r>
          </a:p>
        </p:txBody>
      </p:sp>
    </p:spTree>
    <p:extLst>
      <p:ext uri="{BB962C8B-B14F-4D97-AF65-F5344CB8AC3E}">
        <p14:creationId xmlns:p14="http://schemas.microsoft.com/office/powerpoint/2010/main" val="329719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8F97-5EC9-3D12-CB52-6B0C4094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2569-21A7-D9E8-3822-4FBA343D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Single Line Comment</a:t>
            </a:r>
          </a:p>
          <a:p>
            <a:pPr marL="0" indent="0">
              <a:buNone/>
            </a:pPr>
            <a:r>
              <a:rPr lang="en-US" dirty="0"/>
              <a:t>Multiple Line Comment</a:t>
            </a:r>
          </a:p>
          <a:p>
            <a:pPr marL="0" indent="0">
              <a:buNone/>
            </a:pPr>
            <a:r>
              <a:rPr lang="en-US" dirty="0"/>
              <a:t>//here is single line comment</a:t>
            </a:r>
          </a:p>
          <a:p>
            <a:pPr marL="0" indent="0">
              <a:buNone/>
            </a:pPr>
            <a:r>
              <a:rPr lang="en-US" dirty="0"/>
              <a:t>/* here is multi-line</a:t>
            </a:r>
          </a:p>
          <a:p>
            <a:pPr marL="0" indent="0">
              <a:buNone/>
            </a:pPr>
            <a:r>
              <a:rPr lang="en-US" dirty="0"/>
              <a:t>Comment */</a:t>
            </a:r>
          </a:p>
        </p:txBody>
      </p:sp>
    </p:spTree>
    <p:extLst>
      <p:ext uri="{BB962C8B-B14F-4D97-AF65-F5344CB8AC3E}">
        <p14:creationId xmlns:p14="http://schemas.microsoft.com/office/powerpoint/2010/main" val="121188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305A-75E9-8E45-D33B-E8A1029F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FE32-66BA-722F-0D77-66D710C6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(A);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917F1-DFB3-0723-4AD0-BFE848F0ACC9}"/>
              </a:ext>
            </a:extLst>
          </p:cNvPr>
          <p:cNvSpPr txBox="1"/>
          <p:nvPr/>
        </p:nvSpPr>
        <p:spPr>
          <a:xfrm>
            <a:off x="7792872" y="1569493"/>
            <a:ext cx="168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DataTypes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687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1C6D-B437-FC35-7784-1CB1E806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967F-988E-CB69-6ABF-B51D475C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</a:t>
            </a:r>
          </a:p>
          <a:p>
            <a:r>
              <a:rPr lang="en-US" dirty="0"/>
              <a:t>Let</a:t>
            </a:r>
          </a:p>
          <a:p>
            <a:r>
              <a:rPr lang="en-US" dirty="0"/>
              <a:t>Const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DB36-AE0C-B254-CDAD-F4D17481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71B9-771C-1A4B-A89B-E3624B42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FAE8-117A-748F-CB8F-3DBA918A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7E62-F858-0A93-88BA-18473140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	var x = “Shri Ram”;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2116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A0B5-1C59-C230-EDF1-01090220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Variable Name: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AD1F7-CE00-12EA-91F7-F6619864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95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Way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first-name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/>
              <a:t>firstname29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5C9073-4F5D-94F4-9BCF-A5210D1ACDAB}"/>
              </a:ext>
            </a:extLst>
          </p:cNvPr>
          <p:cNvSpPr txBox="1">
            <a:spLocks/>
          </p:cNvSpPr>
          <p:nvPr/>
        </p:nvSpPr>
        <p:spPr>
          <a:xfrm>
            <a:off x="6856862" y="1825625"/>
            <a:ext cx="41295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Wrong Way</a:t>
            </a:r>
          </a:p>
          <a:p>
            <a:r>
              <a:rPr lang="en-US" dirty="0"/>
              <a:t>first name</a:t>
            </a:r>
          </a:p>
          <a:p>
            <a:r>
              <a:rPr lang="en-US" dirty="0"/>
              <a:t>29firstname</a:t>
            </a:r>
          </a:p>
        </p:txBody>
      </p:sp>
    </p:spTree>
    <p:extLst>
      <p:ext uri="{BB962C8B-B14F-4D97-AF65-F5344CB8AC3E}">
        <p14:creationId xmlns:p14="http://schemas.microsoft.com/office/powerpoint/2010/main" val="170401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9CDC-E9A2-6E98-4BC4-4188EC73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E9E3-2F4C-22BB-00B2-E1308415E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  <a:p>
            <a:r>
              <a:rPr lang="en-US" dirty="0"/>
              <a:t>Defined</a:t>
            </a:r>
          </a:p>
          <a:p>
            <a:endParaRPr lang="en-US" dirty="0"/>
          </a:p>
          <a:p>
            <a:r>
              <a:rPr lang="en-US" dirty="0"/>
              <a:t>Declare + Defined</a:t>
            </a:r>
          </a:p>
        </p:txBody>
      </p:sp>
    </p:spTree>
    <p:extLst>
      <p:ext uri="{BB962C8B-B14F-4D97-AF65-F5344CB8AC3E}">
        <p14:creationId xmlns:p14="http://schemas.microsoft.com/office/powerpoint/2010/main" val="81615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911A-6867-A611-B3C5-84B09CCE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3532"/>
            <a:ext cx="9144000" cy="2848969"/>
          </a:xfrm>
        </p:spPr>
        <p:txBody>
          <a:bodyPr anchor="t">
            <a:noAutofit/>
          </a:bodyPr>
          <a:lstStyle/>
          <a:p>
            <a:r>
              <a:rPr lang="en-US" sz="138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63025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14A9-DED8-0313-1B9E-F07E425D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Variable Types;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1BB8A-34D7-E57F-7BFA-892F6EB96F7B}"/>
              </a:ext>
            </a:extLst>
          </p:cNvPr>
          <p:cNvSpPr/>
          <p:nvPr/>
        </p:nvSpPr>
        <p:spPr>
          <a:xfrm>
            <a:off x="464024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61424-C271-7FB9-3187-147A673F317D}"/>
              </a:ext>
            </a:extLst>
          </p:cNvPr>
          <p:cNvSpPr/>
          <p:nvPr/>
        </p:nvSpPr>
        <p:spPr>
          <a:xfrm>
            <a:off x="4026090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7C0B1-F101-BA7D-9D30-A308B20129E9}"/>
              </a:ext>
            </a:extLst>
          </p:cNvPr>
          <p:cNvSpPr/>
          <p:nvPr/>
        </p:nvSpPr>
        <p:spPr>
          <a:xfrm>
            <a:off x="7956645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4ACEE-364A-82E4-EB64-6FB7D15CB847}"/>
              </a:ext>
            </a:extLst>
          </p:cNvPr>
          <p:cNvSpPr txBox="1"/>
          <p:nvPr/>
        </p:nvSpPr>
        <p:spPr>
          <a:xfrm>
            <a:off x="341194" y="3248166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x = ‘Hello’;</a:t>
            </a:r>
          </a:p>
          <a:p>
            <a:r>
              <a:rPr lang="en-US" dirty="0">
                <a:solidFill>
                  <a:srgbClr val="00B05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2CB51-7989-76FE-E32A-2A90D21F56A9}"/>
              </a:ext>
            </a:extLst>
          </p:cNvPr>
          <p:cNvSpPr txBox="1"/>
          <p:nvPr/>
        </p:nvSpPr>
        <p:spPr>
          <a:xfrm>
            <a:off x="4230805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let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DE3A7-A9AA-EFC4-79BB-D1173C66B3E6}"/>
              </a:ext>
            </a:extLst>
          </p:cNvPr>
          <p:cNvSpPr txBox="1"/>
          <p:nvPr/>
        </p:nvSpPr>
        <p:spPr>
          <a:xfrm>
            <a:off x="8161360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FF0000"/>
                </a:solidFill>
              </a:rPr>
              <a:t>x = “Wow”</a:t>
            </a:r>
          </a:p>
        </p:txBody>
      </p:sp>
    </p:spTree>
    <p:extLst>
      <p:ext uri="{BB962C8B-B14F-4D97-AF65-F5344CB8AC3E}">
        <p14:creationId xmlns:p14="http://schemas.microsoft.com/office/powerpoint/2010/main" val="121064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A8F-22E9-BD40-2E4A-EDD34DFA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DataTypes</a:t>
            </a:r>
            <a:r>
              <a:rPr lang="en-US" dirty="0"/>
              <a:t>		</a:t>
            </a:r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3F71-DB4E-FAFC-4219-E7EF9CDB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“Hello World”			String</a:t>
            </a:r>
          </a:p>
          <a:p>
            <a:pPr marL="0" indent="0">
              <a:buNone/>
            </a:pPr>
            <a:r>
              <a:rPr lang="en-US" dirty="0"/>
              <a:t>Var x = 25;					Number</a:t>
            </a:r>
          </a:p>
          <a:p>
            <a:pPr marL="0" indent="0">
              <a:buNone/>
            </a:pPr>
            <a:r>
              <a:rPr lang="en-US" dirty="0"/>
              <a:t>Var x = true					Boolean</a:t>
            </a:r>
          </a:p>
          <a:p>
            <a:pPr marL="0" indent="0">
              <a:buNone/>
            </a:pPr>
            <a:r>
              <a:rPr lang="en-US" dirty="0"/>
              <a:t>Var x = [“HTML”,”CSS”,”JS”]		Array</a:t>
            </a:r>
          </a:p>
          <a:p>
            <a:pPr marL="0" indent="0">
              <a:buNone/>
            </a:pPr>
            <a:r>
              <a:rPr lang="en-US" dirty="0"/>
              <a:t>Var x = {</a:t>
            </a:r>
            <a:r>
              <a:rPr lang="en-US" dirty="0" err="1"/>
              <a:t>first:”Ram”,last:”Sharma</a:t>
            </a:r>
            <a:r>
              <a:rPr lang="en-US" dirty="0"/>
              <a:t>”};	Object</a:t>
            </a:r>
          </a:p>
          <a:p>
            <a:pPr marL="0" indent="0">
              <a:buNone/>
            </a:pPr>
            <a:r>
              <a:rPr lang="en-US" dirty="0"/>
              <a:t>Var x = null;					null</a:t>
            </a:r>
          </a:p>
          <a:p>
            <a:pPr marL="0" indent="0">
              <a:buNone/>
            </a:pPr>
            <a:r>
              <a:rPr lang="en-US" dirty="0"/>
              <a:t>Var x; 						undefined</a:t>
            </a:r>
          </a:p>
        </p:txBody>
      </p:sp>
    </p:spTree>
    <p:extLst>
      <p:ext uri="{BB962C8B-B14F-4D97-AF65-F5344CB8AC3E}">
        <p14:creationId xmlns:p14="http://schemas.microsoft.com/office/powerpoint/2010/main" val="16409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C2DC-F91A-7D17-D452-92F435CE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F327-876D-B5E4-9C1E-4CE8B132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9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+ 		Addition</a:t>
            </a:r>
          </a:p>
          <a:p>
            <a:pPr marL="0" indent="0">
              <a:buNone/>
            </a:pPr>
            <a:r>
              <a:rPr lang="en-US" dirty="0"/>
              <a:t>-		Subtraction</a:t>
            </a:r>
          </a:p>
          <a:p>
            <a:pPr marL="0" indent="0">
              <a:buNone/>
            </a:pPr>
            <a:r>
              <a:rPr lang="en-US" dirty="0"/>
              <a:t>*		Multiplication</a:t>
            </a:r>
          </a:p>
          <a:p>
            <a:pPr marL="0" indent="0">
              <a:buNone/>
            </a:pPr>
            <a:r>
              <a:rPr lang="en-US" dirty="0"/>
              <a:t>**		Exponentiation</a:t>
            </a:r>
          </a:p>
          <a:p>
            <a:pPr marL="0" indent="0">
              <a:buNone/>
            </a:pPr>
            <a:r>
              <a:rPr lang="en-US" dirty="0"/>
              <a:t>/		Division</a:t>
            </a:r>
          </a:p>
          <a:p>
            <a:pPr marL="0" indent="0">
              <a:buNone/>
            </a:pPr>
            <a:r>
              <a:rPr lang="en-US" dirty="0"/>
              <a:t>%		Modulus(Remainder)</a:t>
            </a:r>
          </a:p>
          <a:p>
            <a:pPr marL="0" indent="0">
              <a:buNone/>
            </a:pPr>
            <a:r>
              <a:rPr lang="en-US" dirty="0"/>
              <a:t>++		increment</a:t>
            </a:r>
          </a:p>
          <a:p>
            <a:pPr marL="0" indent="0">
              <a:buNone/>
            </a:pPr>
            <a:r>
              <a:rPr lang="en-US" dirty="0"/>
              <a:t>--		decrement</a:t>
            </a:r>
          </a:p>
        </p:txBody>
      </p:sp>
    </p:spTree>
    <p:extLst>
      <p:ext uri="{BB962C8B-B14F-4D97-AF65-F5344CB8AC3E}">
        <p14:creationId xmlns:p14="http://schemas.microsoft.com/office/powerpoint/2010/main" val="276243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C047-277F-0878-D9A2-93AB8F69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Assignment Operators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82A836-3F72-EB45-0E08-AEB9BD980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180031"/>
              </p:ext>
            </p:extLst>
          </p:nvPr>
        </p:nvGraphicFramePr>
        <p:xfrm>
          <a:off x="838200" y="1825624"/>
          <a:ext cx="10515597" cy="413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846419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487403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1544195"/>
                    </a:ext>
                  </a:extLst>
                </a:gridCol>
              </a:tblGrid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33712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 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68624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+= 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+y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98057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-=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–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2205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3831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/=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x/y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6953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%=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</a:t>
                      </a:r>
                      <a:r>
                        <a:rPr lang="en-US" dirty="0" err="1"/>
                        <a:t>x%y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36701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**=y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0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221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B174-20A4-BB44-2E36-B4C3D00E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Google Chrome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60F5-98AB-C152-CEA2-2FE68F9F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5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EA98-5EE5-0CD6-BCF4-E94C4B96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7942-4CB5-62BD-A683-9FE2D69B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15;</a:t>
            </a:r>
          </a:p>
          <a:p>
            <a:pPr marL="0" indent="0">
              <a:buNone/>
            </a:pPr>
            <a:r>
              <a:rPr lang="en-US" dirty="0"/>
              <a:t>Var y = 25;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X&gt;y</a:t>
            </a:r>
          </a:p>
          <a:p>
            <a:pPr marL="0" indent="0">
              <a:buNone/>
            </a:pPr>
            <a:r>
              <a:rPr lang="en-US" dirty="0"/>
              <a:t>True/False</a:t>
            </a:r>
          </a:p>
        </p:txBody>
      </p:sp>
    </p:spTree>
    <p:extLst>
      <p:ext uri="{BB962C8B-B14F-4D97-AF65-F5344CB8AC3E}">
        <p14:creationId xmlns:p14="http://schemas.microsoft.com/office/powerpoint/2010/main" val="3572717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F488-06A3-7397-7364-B43046CE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Comparison Operators: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79A4C5-DBF0-B5FC-D12D-D10ECDD69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72257"/>
              </p:ext>
            </p:extLst>
          </p:nvPr>
        </p:nvGraphicFramePr>
        <p:xfrm>
          <a:off x="838200" y="1505268"/>
          <a:ext cx="97797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879">
                  <a:extLst>
                    <a:ext uri="{9D8B030D-6E8A-4147-A177-3AD203B41FA5}">
                      <a16:colId xmlns:a16="http://schemas.microsoft.com/office/drawing/2014/main" val="3967250767"/>
                    </a:ext>
                  </a:extLst>
                </a:gridCol>
                <a:gridCol w="4889879">
                  <a:extLst>
                    <a:ext uri="{9D8B030D-6E8A-4147-A177-3AD203B41FA5}">
                      <a16:colId xmlns:a16="http://schemas.microsoft.com/office/drawing/2014/main" val="361331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2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8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value and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8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value or not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5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0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741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1DEC-C0FB-E742-A632-F3801836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276C2-31AA-5349-5336-587FF1CF4CCE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219860-1AD7-B529-DA05-32889D7F9987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51F78E-51AF-CD29-2B63-336BF3A540EC}"/>
              </a:ext>
            </a:extLst>
          </p:cNvPr>
          <p:cNvSpPr txBox="1"/>
          <p:nvPr/>
        </p:nvSpPr>
        <p:spPr>
          <a:xfrm>
            <a:off x="4763069" y="20945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9A740-6CD9-6269-56B9-CB5E2A47256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B2723-AAD7-B7C9-5785-5EFEFCBE9C6E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1C5E76-D31D-D0B3-F4C2-749943BCC66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357944" y="2463842"/>
            <a:ext cx="155487" cy="96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EFBC05-28CC-BDC1-97CB-10D2D30C627A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5DF99-C76D-B213-49D6-CC5C0D4F4897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ACDDD9-97D9-FFD7-BDC6-F100DF83CD42}"/>
              </a:ext>
            </a:extLst>
          </p:cNvPr>
          <p:cNvCxnSpPr>
            <a:stCxn id="7" idx="3"/>
          </p:cNvCxnSpPr>
          <p:nvPr/>
        </p:nvCxnSpPr>
        <p:spPr>
          <a:xfrm>
            <a:off x="5952818" y="2279176"/>
            <a:ext cx="1512507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AE5DF3-F2B5-C558-F510-80D20335C81B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23E9A9-5C45-BD0E-8C10-85D7923707C0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7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4DDB7-E89A-6C4B-C9D0-444C75C677EA}"/>
              </a:ext>
            </a:extLst>
          </p:cNvPr>
          <p:cNvSpPr txBox="1"/>
          <p:nvPr/>
        </p:nvSpPr>
        <p:spPr>
          <a:xfrm>
            <a:off x="4107976" y="641445"/>
            <a:ext cx="51523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  <a:p>
            <a:endParaRPr lang="en-US" dirty="0"/>
          </a:p>
          <a:p>
            <a:r>
              <a:rPr lang="en-US" dirty="0"/>
              <a:t>Today is Monday		False 		Out</a:t>
            </a:r>
          </a:p>
          <a:p>
            <a:endParaRPr lang="en-US" dirty="0"/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Print “Mon”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5FF416-B80C-096E-B2F9-084FF13FB2E9}"/>
              </a:ext>
            </a:extLst>
          </p:cNvPr>
          <p:cNvCxnSpPr/>
          <p:nvPr/>
        </p:nvCxnSpPr>
        <p:spPr>
          <a:xfrm>
            <a:off x="4517409" y="928048"/>
            <a:ext cx="0" cy="28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A403BE-5395-B994-245A-FAA042CA0DED}"/>
              </a:ext>
            </a:extLst>
          </p:cNvPr>
          <p:cNvCxnSpPr/>
          <p:nvPr/>
        </p:nvCxnSpPr>
        <p:spPr>
          <a:xfrm>
            <a:off x="5991367" y="1337481"/>
            <a:ext cx="655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4F142-EB0D-B022-7E22-5086C43D1438}"/>
              </a:ext>
            </a:extLst>
          </p:cNvPr>
          <p:cNvCxnSpPr/>
          <p:nvPr/>
        </p:nvCxnSpPr>
        <p:spPr>
          <a:xfrm>
            <a:off x="7629099" y="1337481"/>
            <a:ext cx="9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0B1E40-8563-5F8F-72FD-F3326C86A7E0}"/>
              </a:ext>
            </a:extLst>
          </p:cNvPr>
          <p:cNvCxnSpPr/>
          <p:nvPr/>
        </p:nvCxnSpPr>
        <p:spPr>
          <a:xfrm>
            <a:off x="4517409" y="1665027"/>
            <a:ext cx="0" cy="16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4FD60B-EA67-61C8-BF4A-9AB8F2048FEA}"/>
              </a:ext>
            </a:extLst>
          </p:cNvPr>
          <p:cNvCxnSpPr/>
          <p:nvPr/>
        </p:nvCxnSpPr>
        <p:spPr>
          <a:xfrm>
            <a:off x="4517409" y="2033516"/>
            <a:ext cx="122830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9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Var x = 8;</a:t>
            </a:r>
          </a:p>
          <a:p>
            <a:pPr marL="0" indent="0">
              <a:buNone/>
            </a:pPr>
            <a:r>
              <a:rPr lang="en-US" dirty="0"/>
              <a:t>If(x&gt;10){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(“X is Greater”);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2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19D7-B56C-54DC-4875-0B82458B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Learn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4FBD-0D46-C64A-2623-77C48EE9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74316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JS is Event Based Programming Language</a:t>
            </a:r>
          </a:p>
          <a:p>
            <a:r>
              <a:rPr lang="en-US" dirty="0">
                <a:solidFill>
                  <a:srgbClr val="FF0000"/>
                </a:solidFill>
              </a:rPr>
              <a:t>Click</a:t>
            </a:r>
          </a:p>
          <a:p>
            <a:r>
              <a:rPr lang="en-US" dirty="0">
                <a:solidFill>
                  <a:srgbClr val="FF0000"/>
                </a:solidFill>
              </a:rPr>
              <a:t>Double Click</a:t>
            </a:r>
          </a:p>
          <a:p>
            <a:r>
              <a:rPr lang="en-US" dirty="0">
                <a:solidFill>
                  <a:srgbClr val="FF0000"/>
                </a:solidFill>
              </a:rPr>
              <a:t>Right Click</a:t>
            </a:r>
          </a:p>
          <a:p>
            <a:r>
              <a:rPr lang="en-US" dirty="0">
                <a:solidFill>
                  <a:srgbClr val="00B050"/>
                </a:solidFill>
              </a:rPr>
              <a:t>Mouse Hover</a:t>
            </a:r>
          </a:p>
          <a:p>
            <a:r>
              <a:rPr lang="en-US" dirty="0">
                <a:solidFill>
                  <a:srgbClr val="00B050"/>
                </a:solidFill>
              </a:rPr>
              <a:t>Mouse Out</a:t>
            </a:r>
          </a:p>
          <a:p>
            <a:r>
              <a:rPr lang="en-US" dirty="0">
                <a:solidFill>
                  <a:srgbClr val="00B050"/>
                </a:solidFill>
              </a:rPr>
              <a:t>Drag Drop</a:t>
            </a:r>
          </a:p>
          <a:p>
            <a:r>
              <a:rPr lang="en-US" dirty="0">
                <a:solidFill>
                  <a:srgbClr val="7030A0"/>
                </a:solidFill>
              </a:rPr>
              <a:t>Key Press</a:t>
            </a:r>
          </a:p>
          <a:p>
            <a:r>
              <a:rPr lang="en-US" dirty="0">
                <a:solidFill>
                  <a:srgbClr val="7030A0"/>
                </a:solidFill>
              </a:rPr>
              <a:t>Key Up</a:t>
            </a:r>
          </a:p>
          <a:p>
            <a:r>
              <a:rPr lang="en-US" dirty="0">
                <a:solidFill>
                  <a:srgbClr val="0070C0"/>
                </a:solidFill>
              </a:rPr>
              <a:t>Load</a:t>
            </a:r>
          </a:p>
          <a:p>
            <a:r>
              <a:rPr lang="en-US" dirty="0">
                <a:solidFill>
                  <a:srgbClr val="0070C0"/>
                </a:solidFill>
              </a:rPr>
              <a:t>Unload</a:t>
            </a:r>
          </a:p>
          <a:p>
            <a:r>
              <a:rPr lang="en-US" dirty="0">
                <a:solidFill>
                  <a:srgbClr val="0070C0"/>
                </a:solidFill>
              </a:rPr>
              <a:t>Resize</a:t>
            </a:r>
          </a:p>
          <a:p>
            <a:r>
              <a:rPr lang="en-US" dirty="0">
                <a:solidFill>
                  <a:srgbClr val="0070C0"/>
                </a:solidFill>
              </a:rPr>
              <a:t>scroll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25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9A40-A014-F7AA-A9D8-447FC520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Logical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97871-A552-CD8D-66FB-B2AE3ACB642D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34F6F4-4FB9-D577-D8CC-13D0D8AC8F7A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BDAFF2-1D54-B7ED-96AE-87601CCF8051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75C6E-DBCE-5D36-81A6-ED0E9FE2713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0E2B3-2F13-4E03-C3B3-F768377E41AB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5507F5-65D4-4129-376E-E60F5DCE2E3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302DD0-69A2-C9AF-FE05-3EF2A6903AB8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C1375-905D-C8C1-6248-D7F22BFC856D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CB86FD-D0A4-3BDA-8086-7ABF0D30F6CC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4EEFC4-F4A9-A35F-A2E0-4EC1560029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22514E-7ADE-80EB-752A-F5364FB86E56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06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CFF4-A763-2955-96E3-DBA451B4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Logical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030AAC-257C-4AD0-5688-D90931F77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74831"/>
              </p:ext>
            </p:extLst>
          </p:nvPr>
        </p:nvGraphicFramePr>
        <p:xfrm>
          <a:off x="2277660" y="190702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04978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24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7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0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12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AND: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6832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&amp;&amp;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84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both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56091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OR: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4556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||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71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one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75559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6443-423A-08B6-C146-0923404F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Else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BD4AB-C2C2-00A3-EF03-7E3985AD6548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D55CB8-97B6-C1CE-AD87-F6EDF4A3C656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BE5612-CEF8-210A-867C-1616180AAB9B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2DC3D-33B4-AB45-891B-D6503A5881FE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4F97B-7C39-9FE9-1C62-2A51DF626CF0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57EDAF-A064-A087-ED72-B61006BA162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E7F97E-42DF-1E4D-9EB3-DC46A71C0967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0E872-8205-CA34-4191-A4955E169759}"/>
              </a:ext>
            </a:extLst>
          </p:cNvPr>
          <p:cNvSpPr txBox="1"/>
          <p:nvPr/>
        </p:nvSpPr>
        <p:spPr>
          <a:xfrm>
            <a:off x="9307773" y="2115403"/>
            <a:ext cx="12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C88421-6E77-9ECD-1F94-045CBF32A36B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9DAD73-68EA-91F3-0C19-7D743E317E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524EA7-94A6-A902-D4ED-2D3AB2661A2C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404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 for True</a:t>
            </a:r>
          </a:p>
          <a:p>
            <a:pPr marL="0" indent="0">
              <a:buNone/>
            </a:pPr>
            <a:r>
              <a:rPr lang="en-US" dirty="0"/>
              <a:t>}else{</a:t>
            </a:r>
          </a:p>
          <a:p>
            <a:pPr marL="0" indent="0">
              <a:buNone/>
            </a:pPr>
            <a:r>
              <a:rPr lang="en-US" dirty="0"/>
              <a:t>	Statement for False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C19D-2B7E-EA77-97FB-FE97EDF4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US" dirty="0"/>
              <a:t>Benefits of learning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A5CB4-CF8A-3113-6DD6-CDD8AFDE758E}"/>
              </a:ext>
            </a:extLst>
          </p:cNvPr>
          <p:cNvSpPr/>
          <p:nvPr/>
        </p:nvSpPr>
        <p:spPr>
          <a:xfrm>
            <a:off x="300251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50805-29DD-1BBA-D74E-6C1F01A743B8}"/>
              </a:ext>
            </a:extLst>
          </p:cNvPr>
          <p:cNvSpPr/>
          <p:nvPr/>
        </p:nvSpPr>
        <p:spPr>
          <a:xfrm>
            <a:off x="4417325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 App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4595F-76C4-720A-C0A5-B42106F6460A}"/>
              </a:ext>
            </a:extLst>
          </p:cNvPr>
          <p:cNvSpPr/>
          <p:nvPr/>
        </p:nvSpPr>
        <p:spPr>
          <a:xfrm>
            <a:off x="8306937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531A6-CD1D-DC47-8E5F-9F1C1313DDEC}"/>
              </a:ext>
            </a:extLst>
          </p:cNvPr>
          <p:cNvSpPr/>
          <p:nvPr/>
        </p:nvSpPr>
        <p:spPr>
          <a:xfrm>
            <a:off x="423081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jQuery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40A33-BD93-55D2-4BC2-0BA028AC2E1F}"/>
              </a:ext>
            </a:extLst>
          </p:cNvPr>
          <p:cNvSpPr/>
          <p:nvPr/>
        </p:nvSpPr>
        <p:spPr>
          <a:xfrm>
            <a:off x="4601569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Electorn</a:t>
            </a:r>
            <a:r>
              <a:rPr lang="en-US" dirty="0"/>
              <a:t> 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CA91F5-A8DA-91F7-179A-50D98427FA17}"/>
              </a:ext>
            </a:extLst>
          </p:cNvPr>
          <p:cNvSpPr/>
          <p:nvPr/>
        </p:nvSpPr>
        <p:spPr>
          <a:xfrm>
            <a:off x="8364941" y="2528297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Native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261075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F5D1-6085-1613-D32F-0262FF10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JS in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726D-B2E9-F490-A079-3F1AA79A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Dropdown Menu</a:t>
            </a:r>
          </a:p>
          <a:p>
            <a:r>
              <a:rPr lang="en-US" dirty="0"/>
              <a:t>Animated Sliders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Chart – Graphs</a:t>
            </a:r>
          </a:p>
          <a:p>
            <a:r>
              <a:rPr lang="en-US" dirty="0"/>
              <a:t>Pop-up Window</a:t>
            </a:r>
          </a:p>
          <a:p>
            <a:r>
              <a:rPr lang="en-US" dirty="0"/>
              <a:t>Audio Player</a:t>
            </a:r>
          </a:p>
          <a:p>
            <a:r>
              <a:rPr lang="en-US" dirty="0"/>
              <a:t>Video Player</a:t>
            </a:r>
          </a:p>
          <a:p>
            <a:r>
              <a:rPr lang="en-US" dirty="0"/>
              <a:t>Zoom Effect</a:t>
            </a:r>
          </a:p>
          <a:p>
            <a:r>
              <a:rPr lang="en-US" dirty="0"/>
              <a:t>Animated Gallery</a:t>
            </a:r>
          </a:p>
          <a:p>
            <a:r>
              <a:rPr lang="en-US" dirty="0"/>
              <a:t>Form Validations</a:t>
            </a:r>
          </a:p>
          <a:p>
            <a:r>
              <a:rPr lang="en-US" dirty="0"/>
              <a:t>Accordions</a:t>
            </a:r>
          </a:p>
          <a:p>
            <a:r>
              <a:rPr lang="en-US" dirty="0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65790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138D-356F-898E-72E7-904AF1A2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D7D7-4045-C809-21EB-83E89409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HTML Editor</a:t>
            </a:r>
          </a:p>
          <a:p>
            <a:r>
              <a:rPr lang="en-US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205720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0C08-331F-0781-23E9-CABB823E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2F05-4796-C17B-BFD8-908D6A74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Sublime</a:t>
            </a:r>
          </a:p>
          <a:p>
            <a:r>
              <a:rPr lang="en-US" dirty="0"/>
              <a:t>Atom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6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1D58-50D7-FE4A-A74E-82F2FEE1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3C5-22A2-1B0A-5477-88B16120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Mozilla Firebox</a:t>
            </a:r>
          </a:p>
          <a:p>
            <a:r>
              <a:rPr lang="en-US" dirty="0"/>
              <a:t>Google Chrome</a:t>
            </a:r>
          </a:p>
          <a:p>
            <a:r>
              <a:rPr lang="en-US" dirty="0"/>
              <a:t>Internet Explorer</a:t>
            </a:r>
          </a:p>
          <a:p>
            <a:r>
              <a:rPr lang="en-US" dirty="0"/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427145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FC5B-38F2-E57C-0759-BC8CBD9F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16E51-4F72-4E49-3933-EE0930B2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  <a:p>
            <a:r>
              <a:rPr lang="en-US" dirty="0"/>
              <a:t>External JS</a:t>
            </a:r>
          </a:p>
        </p:txBody>
      </p:sp>
    </p:spTree>
    <p:extLst>
      <p:ext uri="{BB962C8B-B14F-4D97-AF65-F5344CB8AC3E}">
        <p14:creationId xmlns:p14="http://schemas.microsoft.com/office/powerpoint/2010/main" val="414446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822</Words>
  <Application>Microsoft Office PowerPoint</Application>
  <PresentationFormat>Widescreen</PresentationFormat>
  <Paragraphs>271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American Standard Codes for Information Interchange </vt:lpstr>
      <vt:lpstr>JavaScript</vt:lpstr>
      <vt:lpstr>Why We Learn JS?</vt:lpstr>
      <vt:lpstr>Benefits of learning JavaScript</vt:lpstr>
      <vt:lpstr>Uses of JS in Web Development</vt:lpstr>
      <vt:lpstr>Software Requirement for JS</vt:lpstr>
      <vt:lpstr>Editor for JS</vt:lpstr>
      <vt:lpstr>Web Browser for JS</vt:lpstr>
      <vt:lpstr>JS Implementation</vt:lpstr>
      <vt:lpstr>Inpage JS</vt:lpstr>
      <vt:lpstr>External JS File</vt:lpstr>
      <vt:lpstr>JS</vt:lpstr>
      <vt:lpstr>JS</vt:lpstr>
      <vt:lpstr>JS</vt:lpstr>
      <vt:lpstr>Three Types of Comments</vt:lpstr>
      <vt:lpstr>PowerPoint Presentation</vt:lpstr>
      <vt:lpstr>How to use Variables</vt:lpstr>
      <vt:lpstr>How to write a Variable Name:</vt:lpstr>
      <vt:lpstr>PowerPoint Presentation</vt:lpstr>
      <vt:lpstr>Difference between Variable Types;</vt:lpstr>
      <vt:lpstr>JS: DataTypes  typeOF</vt:lpstr>
      <vt:lpstr>JS: Arithmetic Operators</vt:lpstr>
      <vt:lpstr>JS: Assignment Operators</vt:lpstr>
      <vt:lpstr>JS: Google Chrome Console</vt:lpstr>
      <vt:lpstr>JS: Comparison Operators</vt:lpstr>
      <vt:lpstr>Different Type of Comparison Operators:</vt:lpstr>
      <vt:lpstr>JS: IF Statement</vt:lpstr>
      <vt:lpstr>PowerPoint Presentation</vt:lpstr>
      <vt:lpstr>IF Statement in JS:</vt:lpstr>
      <vt:lpstr>JS: Logical Operators</vt:lpstr>
      <vt:lpstr>Different type of Logical Operators</vt:lpstr>
      <vt:lpstr>If statement with logical AND:</vt:lpstr>
      <vt:lpstr>If statement with logical OR:</vt:lpstr>
      <vt:lpstr>JS: If Else statement</vt:lpstr>
      <vt:lpstr>IF/Else Statement in JS: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Piyush Chaturvedi</dc:creator>
  <cp:lastModifiedBy>Piyush Chaturvedi</cp:lastModifiedBy>
  <cp:revision>3</cp:revision>
  <dcterms:created xsi:type="dcterms:W3CDTF">2023-01-02T11:54:51Z</dcterms:created>
  <dcterms:modified xsi:type="dcterms:W3CDTF">2023-01-04T11:54:42Z</dcterms:modified>
</cp:coreProperties>
</file>