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2B-E99E-80AF-C3DE-DAD4C9586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648F8-3B88-B39A-C044-A14CB6C3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C47A-8625-1F9F-7F69-2631E891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3A8A-4163-C416-0DB6-A2132FCE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9486-0E5C-89DB-C2BC-16F46ED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317B-DA92-131E-99FD-F0011A56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DC49-0388-8E32-7458-72E4856B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44E-F8FC-7B9F-7C0E-7000FAD8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A77D-217B-7A10-8945-98F897C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BD92-2A59-6036-FA35-BFB46E36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39507-44EF-1202-1328-67B1FF291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1521-C933-5FD5-6B06-D0B32A3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F3C8-A659-DD3C-4100-852D8EA7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D4647-A49F-938B-B281-79FC8767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122D-F625-3F68-DAD7-6136CB9E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50-54C3-A9F1-F894-FF71C2B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F53C-DC3B-6C49-BDAA-BA0D62A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13B5-CAD3-13CA-7AD9-352DE86C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B18-8453-EC1E-9472-F87294FA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4EFA-F52B-2251-F3EE-479F30C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AA8-E1F3-A5E6-27C2-5003A9EA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F7F-EDAD-48E0-4723-566B3A392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7D39-774E-5579-77A9-6DC5EFB5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8FDB-76D9-9B7E-2194-EAB230AE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B623-8BA0-D6EC-81BD-4EFB3F3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310-E5F4-C41F-866D-D4EA2769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A5EB-5C0D-5AFC-705F-6EEE1D4A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46E9-E126-6417-F36C-951C5C36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1984E-B8CD-7D58-AAC8-5B05A9A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4D77B-7B66-32A0-6D95-DF5FE13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00CC-337E-E808-8C3D-3F808D0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6FCF-B060-CEFC-CECE-8DDF40B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4D4B-69DD-8F09-DFC3-9F8E06FE4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591A-B307-A768-ADCD-6A5C8B69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1BEFE-1D3D-B397-D625-EF709FB1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42B1-C557-E485-F2EB-CCC65DA42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98846-C43B-2294-CEFF-135E807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92AA4-EF0A-980D-1511-36438091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8F06F-42F7-B697-F0CF-07724F60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6441-152E-16B5-9962-4D6330BB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EEA-A038-7B0A-7C1F-17ADDF2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F3E16-C51C-1108-644F-447778F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2326A-235D-EFF9-D48A-9FEDB8F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2C801-E474-F6E4-842C-246C780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3AF0B-B761-EDC9-9121-7F698E4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F24D-CE6C-0935-3B60-D7119681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42C-087D-CEC0-EF53-05AD7F8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CBF0-5E30-098A-509C-00AF10C0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1A4E-6123-0E59-CF24-1A33311A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E32B-D37F-B69D-7A6A-D4BB60DE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794B-27B8-A076-CF01-62CB514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496F-ABBB-5E8D-76E8-61520E20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C95-3F71-C491-EEEB-CBB21C7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33B37-3C52-1542-5B83-0D2205DED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FD828-AD0E-89D5-3491-7E2A3943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5C38D-ABDD-9ED0-2E2B-EEAA887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D3C0-7283-7E30-327F-F2CFD7A6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9C10-6015-033F-1455-37E1191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72AB-D067-E181-F98A-5FE51D68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5072-F175-8A17-8DE8-02189AF3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A34C-3235-F966-1DBD-33CD99AE3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6694-C861-44A8-AB30-CAA32AC2D8F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7EC4-6BB0-83E7-4575-29123BE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23954-5322-E57E-D6CA-D00D5EE8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F28F-3EB7-4F80-A410-642E66AB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8F0-743C-8E43-D754-509E132DC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41EBF-F8D8-34E0-3C71-1C864547F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609-694C-61CE-1BBE-4DA9BC3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/>
          <a:lstStyle/>
          <a:p>
            <a:r>
              <a:rPr lang="en-US" dirty="0"/>
              <a:t>Building a First Custom Component</a:t>
            </a:r>
          </a:p>
          <a:p>
            <a:r>
              <a:rPr lang="en-US" dirty="0"/>
              <a:t>Writing More Complex JSX code</a:t>
            </a:r>
          </a:p>
          <a:p>
            <a:r>
              <a:rPr lang="en-US" dirty="0"/>
              <a:t>Adding Basic CSS Styling</a:t>
            </a:r>
          </a:p>
          <a:p>
            <a:r>
              <a:rPr lang="en-US" dirty="0"/>
              <a:t>Outputting Dynamic Data &amp; Working with Expressions in JSX</a:t>
            </a:r>
          </a:p>
          <a:p>
            <a:r>
              <a:rPr lang="en-US" dirty="0"/>
              <a:t>Passing Data vis props</a:t>
            </a:r>
          </a:p>
          <a:p>
            <a:r>
              <a:rPr lang="en-US" dirty="0"/>
              <a:t>Adding normal JavaScript Logic to Components</a:t>
            </a:r>
          </a:p>
          <a:p>
            <a:r>
              <a:rPr lang="en-US" dirty="0"/>
              <a:t>Splitting Components into Multiple Components</a:t>
            </a:r>
          </a:p>
          <a:p>
            <a:r>
              <a:rPr lang="en-US" dirty="0"/>
              <a:t>The Concept of Composition (children props)</a:t>
            </a:r>
          </a:p>
        </p:txBody>
      </p:sp>
    </p:spTree>
    <p:extLst>
      <p:ext uri="{BB962C8B-B14F-4D97-AF65-F5344CB8AC3E}">
        <p14:creationId xmlns:p14="http://schemas.microsoft.com/office/powerpoint/2010/main" val="20043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91A6-BB16-3FFA-0861-E3B45E88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5D50-88B2-2830-2349-EEBE1C02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 – don’t repeat yourself</a:t>
            </a:r>
          </a:p>
          <a:p>
            <a:r>
              <a:rPr lang="en-US" dirty="0"/>
              <a:t>Separation of Concerns – Don’t do too many things in one and the same place (function)</a:t>
            </a:r>
          </a:p>
        </p:txBody>
      </p:sp>
    </p:spTree>
    <p:extLst>
      <p:ext uri="{BB962C8B-B14F-4D97-AF65-F5344CB8AC3E}">
        <p14:creationId xmlns:p14="http://schemas.microsoft.com/office/powerpoint/2010/main" val="42944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466-9D2D-54E4-C3FD-12CB0DF9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Core Syntax &amp; JSX</a:t>
            </a:r>
          </a:p>
          <a:p>
            <a:r>
              <a:rPr lang="en-US" dirty="0"/>
              <a:t>Working with Components</a:t>
            </a:r>
          </a:p>
          <a:p>
            <a:r>
              <a:rPr lang="en-US" dirty="0"/>
              <a:t>Working with Data</a:t>
            </a:r>
          </a:p>
          <a:p>
            <a:r>
              <a:rPr lang="en-US" dirty="0"/>
              <a:t>A closer look at JSX</a:t>
            </a:r>
          </a:p>
          <a:p>
            <a:r>
              <a:rPr lang="en-US" dirty="0"/>
              <a:t>Organizing component files</a:t>
            </a:r>
          </a:p>
          <a:p>
            <a:r>
              <a:rPr lang="en-US" dirty="0"/>
              <a:t>An alternative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216665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0931-654D-5432-BD2F-E1984FD3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Handling Events</a:t>
            </a:r>
          </a:p>
          <a:p>
            <a:pPr marL="0" indent="0">
              <a:buNone/>
            </a:pPr>
            <a:r>
              <a:rPr lang="en-US" dirty="0"/>
              <a:t>Updating the UI &amp; Working with “State”</a:t>
            </a:r>
          </a:p>
          <a:p>
            <a:pPr marL="0" indent="0">
              <a:buNone/>
            </a:pPr>
            <a:r>
              <a:rPr lang="en-US" dirty="0"/>
              <a:t>A closer look at Components &amp; State</a:t>
            </a:r>
          </a:p>
        </p:txBody>
      </p:sp>
    </p:spTree>
    <p:extLst>
      <p:ext uri="{BB962C8B-B14F-4D97-AF65-F5344CB8AC3E}">
        <p14:creationId xmlns:p14="http://schemas.microsoft.com/office/powerpoint/2010/main" val="39893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B546-35B4-D71F-1AEE-F79AC42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003A-E513-FC28-B495-4DA1B362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Listening to Events &amp; Working with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9668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Reactjs</vt:lpstr>
      <vt:lpstr>PowerPoint Presentation</vt:lpstr>
      <vt:lpstr>Why Components?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Piyush Chaturvedi</dc:creator>
  <cp:lastModifiedBy>Piyush Chaturvedi</cp:lastModifiedBy>
  <cp:revision>2</cp:revision>
  <dcterms:created xsi:type="dcterms:W3CDTF">2023-07-24T13:09:28Z</dcterms:created>
  <dcterms:modified xsi:type="dcterms:W3CDTF">2023-07-25T12:46:36Z</dcterms:modified>
</cp:coreProperties>
</file>