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E9-D721-4632-EE02-DA6D19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6E76-29A2-D3B4-791D-94B95EB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25303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FCE-56DF-FDAE-46C4-452B68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CSS: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079-AF9C-D886-BCC5-AF996D49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 numCol="3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Context-menu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E-resize</a:t>
            </a:r>
          </a:p>
          <a:p>
            <a:r>
              <a:rPr lang="en-US" dirty="0"/>
              <a:t>N-resize</a:t>
            </a:r>
          </a:p>
          <a:p>
            <a:r>
              <a:rPr lang="en-US" dirty="0"/>
              <a:t>Ne-resize</a:t>
            </a:r>
          </a:p>
          <a:p>
            <a:r>
              <a:rPr lang="en-US" dirty="0" err="1"/>
              <a:t>Nw</a:t>
            </a:r>
            <a:r>
              <a:rPr lang="en-US" dirty="0"/>
              <a:t>-resize</a:t>
            </a:r>
          </a:p>
          <a:p>
            <a:r>
              <a:rPr lang="en-US" dirty="0"/>
              <a:t>S-resize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C6C-9330-1B0B-F9BA-3FC6B3E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Measurement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5B8-F1A3-9FBA-748F-E2019AC9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r>
              <a:rPr lang="en-US" dirty="0"/>
              <a:t>% (percentage)</a:t>
            </a:r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Rem</a:t>
            </a:r>
          </a:p>
          <a:p>
            <a:r>
              <a:rPr lang="en-US" dirty="0" err="1"/>
              <a:t>Vw</a:t>
            </a:r>
            <a:r>
              <a:rPr lang="en-US" dirty="0"/>
              <a:t> (viewport width)</a:t>
            </a:r>
          </a:p>
          <a:p>
            <a:r>
              <a:rPr lang="en-US" dirty="0" err="1"/>
              <a:t>Vh</a:t>
            </a:r>
            <a:r>
              <a:rPr lang="en-US" dirty="0"/>
              <a:t> (viewport height)</a:t>
            </a:r>
          </a:p>
          <a:p>
            <a:r>
              <a:rPr lang="en-US" dirty="0"/>
              <a:t>Vmax (viewport maximum)</a:t>
            </a:r>
          </a:p>
          <a:p>
            <a:r>
              <a:rPr lang="en-US" dirty="0" err="1"/>
              <a:t>Vmin</a:t>
            </a:r>
            <a:r>
              <a:rPr lang="en-US" dirty="0"/>
              <a:t> 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319127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1186</Words>
  <Application>Microsoft Office PowerPoint</Application>
  <PresentationFormat>Widescreen</PresentationFormat>
  <Paragraphs>544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  <vt:lpstr>CSS: Resize</vt:lpstr>
      <vt:lpstr>CSS: Cursor</vt:lpstr>
      <vt:lpstr>CSS: Measurement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9</cp:revision>
  <dcterms:created xsi:type="dcterms:W3CDTF">2022-11-28T16:24:25Z</dcterms:created>
  <dcterms:modified xsi:type="dcterms:W3CDTF">2022-12-09T11:43:17Z</dcterms:modified>
</cp:coreProperties>
</file>