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45DC4-F03A-8A40-D463-75F9F2CA54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87D55D-A5A4-8C4B-DBDD-E61F6694DD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FD395C-07E7-A334-B0A7-456F6A3D4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50499-2EEC-4A9D-AE9C-EA4335AD728E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313C90-FA0F-9D62-854C-040CF05F3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340C35-DD5F-0E9F-DFF0-9370BBC67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33FE7-5B79-4784-8084-2CBC801DE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507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E85E9-2103-D533-28B4-6DD1D2859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0C7B3A-4619-00E2-3A4D-3C5B0CA152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21C25-773B-6010-BF79-B2FFD89A5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50499-2EEC-4A9D-AE9C-EA4335AD728E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D558E7-996D-05A6-80CD-D614164A4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4AFF79-C94F-9E91-8ADA-3F83DBE38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33FE7-5B79-4784-8084-2CBC801DE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175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9B6223-7C35-28FA-AE34-B1141D9D06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E2CE99-4FC8-152D-C2A3-FB507C016C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A029D8-27FC-CA9B-4E8C-42096FA33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50499-2EEC-4A9D-AE9C-EA4335AD728E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BC5285-8328-A85E-E746-68D9A2B25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8E2F9-7E37-2205-10DA-AD52F6497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33FE7-5B79-4784-8084-2CBC801DE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73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6B288-B284-51E3-CFE6-8F288A245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1D679-0E19-9DD3-51DB-020C152226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A1D6A1-C31C-E9EC-7852-A441C7E3B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50499-2EEC-4A9D-AE9C-EA4335AD728E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A68B4C-F1B5-EBC1-8503-1BEEFD1C4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5BB25F-8E84-F0B5-940B-492D3CC3B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33FE7-5B79-4784-8084-2CBC801DE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042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CA9C1-CAA0-F865-0E10-8E323E0AC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4D98D6-BE3F-D305-289B-8A5019C175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0852A9-F806-2B20-1827-4B3C56F15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50499-2EEC-4A9D-AE9C-EA4335AD728E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5FD0EB-3F48-A40F-6D5B-EFA9871A2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37A802-68DD-2F57-1B06-03D56D4C5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33FE7-5B79-4784-8084-2CBC801DE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127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FF76F-C498-16FC-2A04-D9656ED39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D0D11-F7C1-D31C-F573-C6E6C2B3CF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3361F2-98A3-182D-8FB5-302438FC24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9AB80E-E43A-67FB-9A3E-6AE37F510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50499-2EEC-4A9D-AE9C-EA4335AD728E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FF080B-CC44-781D-EAE5-33E6EC722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8A34FE-7339-F9CE-F40A-8EFB5D9D8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33FE7-5B79-4784-8084-2CBC801DE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014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92B0B-B981-4BB0-B277-BEDFE8A16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E5DF1E-E71D-861E-746D-0C34E460DF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21DEBE-5B4D-63B0-E277-05D92F123A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A00253-3381-46E7-AEEA-E7046E33BB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405356-9555-7147-089A-EA64CCBE29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595A78-9A2C-031D-3390-B31A2F9BD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50499-2EEC-4A9D-AE9C-EA4335AD728E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5B7280-2940-6FC6-86FC-22C9FECE6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03C7E8-7F66-C92D-F7B8-89303C398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33FE7-5B79-4784-8084-2CBC801DE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57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01C12-87EC-4BB5-1539-863AA980A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3BF763-CE00-1D0C-BFA1-4880B2AE2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50499-2EEC-4A9D-AE9C-EA4335AD728E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1E9FA8-643E-3925-F292-070F11AE0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4C162E-DDF4-8A2A-CDBB-BE6B6AED7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33FE7-5B79-4784-8084-2CBC801DE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518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250F2E-B246-0845-A134-DD27FF363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50499-2EEC-4A9D-AE9C-EA4335AD728E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3013EB-5344-F397-1211-FF0ACBC6D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64788D-5C62-0B85-6652-53AFE3706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33FE7-5B79-4784-8084-2CBC801DE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754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FAE65-F1BB-2B71-5ABD-DD995560F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98708-3228-5F70-3201-4D16BD0B6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C5B61D-3E78-0C4C-1138-10CEB92715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5F2814-7872-AE77-352B-C99E6887C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50499-2EEC-4A9D-AE9C-EA4335AD728E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256E81-4D69-B007-5F93-10B24AFC8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AAE2A2-4B68-001B-2459-5D268A5BD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33FE7-5B79-4784-8084-2CBC801DE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537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DD391-9549-1C88-F364-27B0E1994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56D2DC-7658-D309-5B4B-FA5C70BD11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3CF523-F418-C1D1-9F56-6B173E63C8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5EC773-739F-0135-9778-AE69CA5E5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50499-2EEC-4A9D-AE9C-EA4335AD728E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971B46-E11A-D0E8-E9BA-BCB9C2FBB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C6646F-CEE8-1F7C-2337-B940B66EC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33FE7-5B79-4784-8084-2CBC801DE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516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150F72-C99E-B333-0D32-B38D7D174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C4E9F4-1DDD-44D7-6BD8-A3CFA91F1F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C03B5A-D44A-5477-E73A-5F2A59B5FF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250499-2EEC-4A9D-AE9C-EA4335AD728E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BCEC3A-A6ED-6F8D-799F-0DA154B9B4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EDEEFE-1441-56F3-9AA1-8AAE8E3A9D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933FE7-5B79-4784-8084-2CBC801DE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546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EA007-6E03-A81F-6C5B-A90098BC21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Reducers</a:t>
            </a:r>
          </a:p>
        </p:txBody>
      </p:sp>
    </p:spTree>
    <p:extLst>
      <p:ext uri="{BB962C8B-B14F-4D97-AF65-F5344CB8AC3E}">
        <p14:creationId xmlns:p14="http://schemas.microsoft.com/office/powerpoint/2010/main" val="1532576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DBFD3-959F-ADDD-018A-7E96C23EC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9427866">
            <a:off x="187657" y="1027906"/>
            <a:ext cx="2573740" cy="1325563"/>
          </a:xfrm>
        </p:spPr>
        <p:txBody>
          <a:bodyPr/>
          <a:lstStyle/>
          <a:p>
            <a:r>
              <a:rPr lang="en-US" dirty="0"/>
              <a:t>CONTEXT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B379C09-2E88-B046-77A8-9677D89F03F2}"/>
              </a:ext>
            </a:extLst>
          </p:cNvPr>
          <p:cNvSpPr/>
          <p:nvPr/>
        </p:nvSpPr>
        <p:spPr>
          <a:xfrm>
            <a:off x="2679225" y="1032270"/>
            <a:ext cx="9239534" cy="54754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User Context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6ABBAB7-B70D-B9D5-B535-858BEB4F12AE}"/>
              </a:ext>
            </a:extLst>
          </p:cNvPr>
          <p:cNvSpPr/>
          <p:nvPr/>
        </p:nvSpPr>
        <p:spPr>
          <a:xfrm>
            <a:off x="6009564" y="1639508"/>
            <a:ext cx="909851" cy="762498"/>
          </a:xfrm>
          <a:prstGeom prst="ellipse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3B735CE-5954-D975-9F39-3EB90DD3C2D4}"/>
              </a:ext>
            </a:extLst>
          </p:cNvPr>
          <p:cNvSpPr/>
          <p:nvPr/>
        </p:nvSpPr>
        <p:spPr>
          <a:xfrm>
            <a:off x="6047807" y="2818287"/>
            <a:ext cx="832513" cy="721601"/>
          </a:xfrm>
          <a:prstGeom prst="ellipse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55CB9DB-E329-6126-F19F-5D49D75BE03E}"/>
              </a:ext>
            </a:extLst>
          </p:cNvPr>
          <p:cNvSpPr/>
          <p:nvPr/>
        </p:nvSpPr>
        <p:spPr>
          <a:xfrm>
            <a:off x="9704411" y="2988995"/>
            <a:ext cx="832513" cy="721601"/>
          </a:xfrm>
          <a:prstGeom prst="ellipse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34DA3F4-7B62-EA56-D8FE-FD5D6CC94D30}"/>
              </a:ext>
            </a:extLst>
          </p:cNvPr>
          <p:cNvSpPr/>
          <p:nvPr/>
        </p:nvSpPr>
        <p:spPr>
          <a:xfrm>
            <a:off x="3261815" y="2985584"/>
            <a:ext cx="832513" cy="721601"/>
          </a:xfrm>
          <a:prstGeom prst="ellipse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5DF81CA-718C-45B8-EEA6-0C0527703F35}"/>
              </a:ext>
            </a:extLst>
          </p:cNvPr>
          <p:cNvSpPr/>
          <p:nvPr/>
        </p:nvSpPr>
        <p:spPr>
          <a:xfrm>
            <a:off x="5386316" y="4496891"/>
            <a:ext cx="832513" cy="721601"/>
          </a:xfrm>
          <a:prstGeom prst="ellipse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0A12AFC-DB8F-B02E-A3AE-74C22B55BA37}"/>
              </a:ext>
            </a:extLst>
          </p:cNvPr>
          <p:cNvSpPr/>
          <p:nvPr/>
        </p:nvSpPr>
        <p:spPr>
          <a:xfrm>
            <a:off x="6858854" y="4455994"/>
            <a:ext cx="832513" cy="721601"/>
          </a:xfrm>
          <a:prstGeom prst="ellipse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4F7C4BE-C93C-0CDB-610B-51D2A4199071}"/>
              </a:ext>
            </a:extLst>
          </p:cNvPr>
          <p:cNvSpPr/>
          <p:nvPr/>
        </p:nvSpPr>
        <p:spPr>
          <a:xfrm>
            <a:off x="2904414" y="4455995"/>
            <a:ext cx="832513" cy="721601"/>
          </a:xfrm>
          <a:prstGeom prst="ellipse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69FD9E7-7F7B-2535-F732-612560149276}"/>
              </a:ext>
            </a:extLst>
          </p:cNvPr>
          <p:cNvSpPr/>
          <p:nvPr/>
        </p:nvSpPr>
        <p:spPr>
          <a:xfrm>
            <a:off x="8648130" y="4496891"/>
            <a:ext cx="832513" cy="721601"/>
          </a:xfrm>
          <a:prstGeom prst="ellipse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44E8BDE-8C39-B313-4D49-031CE4C548C7}"/>
              </a:ext>
            </a:extLst>
          </p:cNvPr>
          <p:cNvSpPr/>
          <p:nvPr/>
        </p:nvSpPr>
        <p:spPr>
          <a:xfrm>
            <a:off x="10120668" y="4455994"/>
            <a:ext cx="832513" cy="721601"/>
          </a:xfrm>
          <a:prstGeom prst="ellipse">
            <a:avLst/>
          </a:prstGeom>
          <a:solidFill>
            <a:schemeClr val="accent6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4C2B97C-8DC6-4E36-02A4-7A7BB06F719D}"/>
              </a:ext>
            </a:extLst>
          </p:cNvPr>
          <p:cNvSpPr/>
          <p:nvPr/>
        </p:nvSpPr>
        <p:spPr>
          <a:xfrm>
            <a:off x="2262969" y="5565605"/>
            <a:ext cx="832513" cy="721601"/>
          </a:xfrm>
          <a:prstGeom prst="ellipse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41832923-F25F-3D90-9BB7-17D8258B1787}"/>
              </a:ext>
            </a:extLst>
          </p:cNvPr>
          <p:cNvCxnSpPr>
            <a:stCxn id="8" idx="4"/>
            <a:endCxn id="11" idx="0"/>
          </p:cNvCxnSpPr>
          <p:nvPr/>
        </p:nvCxnSpPr>
        <p:spPr>
          <a:xfrm rot="5400000">
            <a:off x="4779492" y="1300586"/>
            <a:ext cx="583578" cy="2786418"/>
          </a:xfrm>
          <a:prstGeom prst="bentConnector3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AA1CEBD2-4F6A-F65F-65A8-34F7040DA33E}"/>
              </a:ext>
            </a:extLst>
          </p:cNvPr>
          <p:cNvCxnSpPr>
            <a:stCxn id="8" idx="4"/>
            <a:endCxn id="10" idx="0"/>
          </p:cNvCxnSpPr>
          <p:nvPr/>
        </p:nvCxnSpPr>
        <p:spPr>
          <a:xfrm rot="16200000" flipH="1">
            <a:off x="7999085" y="867411"/>
            <a:ext cx="586989" cy="3656178"/>
          </a:xfrm>
          <a:prstGeom prst="bentConnector3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33C5E05B-9568-45E2-C42F-4CB6EE7BD2D3}"/>
              </a:ext>
            </a:extLst>
          </p:cNvPr>
          <p:cNvCxnSpPr>
            <a:stCxn id="11" idx="4"/>
            <a:endCxn id="14" idx="0"/>
          </p:cNvCxnSpPr>
          <p:nvPr/>
        </p:nvCxnSpPr>
        <p:spPr>
          <a:xfrm rot="5400000">
            <a:off x="3124967" y="3902890"/>
            <a:ext cx="748810" cy="357401"/>
          </a:xfrm>
          <a:prstGeom prst="bentConnector3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FEC42A4C-4929-DFD4-19ED-E8BFBC8C55B1}"/>
              </a:ext>
            </a:extLst>
          </p:cNvPr>
          <p:cNvCxnSpPr>
            <a:stCxn id="14" idx="4"/>
            <a:endCxn id="17" idx="0"/>
          </p:cNvCxnSpPr>
          <p:nvPr/>
        </p:nvCxnSpPr>
        <p:spPr>
          <a:xfrm rot="5400000">
            <a:off x="2805945" y="5050878"/>
            <a:ext cx="388009" cy="641445"/>
          </a:xfrm>
          <a:prstGeom prst="bentConnector3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E8BF6F81-F0BB-B6FF-D630-DE627E2D75E5}"/>
              </a:ext>
            </a:extLst>
          </p:cNvPr>
          <p:cNvCxnSpPr>
            <a:stCxn id="9" idx="4"/>
            <a:endCxn id="12" idx="0"/>
          </p:cNvCxnSpPr>
          <p:nvPr/>
        </p:nvCxnSpPr>
        <p:spPr>
          <a:xfrm rot="5400000">
            <a:off x="5654818" y="3687644"/>
            <a:ext cx="957003" cy="661491"/>
          </a:xfrm>
          <a:prstGeom prst="bentConnector3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7B21C253-05F7-7F46-03BC-B6A896567A82}"/>
              </a:ext>
            </a:extLst>
          </p:cNvPr>
          <p:cNvCxnSpPr>
            <a:stCxn id="9" idx="4"/>
            <a:endCxn id="13" idx="0"/>
          </p:cNvCxnSpPr>
          <p:nvPr/>
        </p:nvCxnSpPr>
        <p:spPr>
          <a:xfrm rot="16200000" flipH="1">
            <a:off x="6411534" y="3592417"/>
            <a:ext cx="916106" cy="811047"/>
          </a:xfrm>
          <a:prstGeom prst="bentConnector3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50FC41F5-3597-8520-50A3-851B0D0B8321}"/>
              </a:ext>
            </a:extLst>
          </p:cNvPr>
          <p:cNvCxnSpPr>
            <a:stCxn id="10" idx="4"/>
            <a:endCxn id="15" idx="0"/>
          </p:cNvCxnSpPr>
          <p:nvPr/>
        </p:nvCxnSpPr>
        <p:spPr>
          <a:xfrm rot="5400000">
            <a:off x="9199381" y="3575603"/>
            <a:ext cx="786295" cy="1056281"/>
          </a:xfrm>
          <a:prstGeom prst="bentConnector3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C7C9EF09-26EB-5D15-2E58-3D8794AFE2F8}"/>
              </a:ext>
            </a:extLst>
          </p:cNvPr>
          <p:cNvCxnSpPr>
            <a:stCxn id="10" idx="4"/>
            <a:endCxn id="16" idx="0"/>
          </p:cNvCxnSpPr>
          <p:nvPr/>
        </p:nvCxnSpPr>
        <p:spPr>
          <a:xfrm rot="16200000" flipH="1">
            <a:off x="9956097" y="3875166"/>
            <a:ext cx="745398" cy="416257"/>
          </a:xfrm>
          <a:prstGeom prst="bentConnector3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CB42F94E-9F3A-346F-F633-707CAFD0C512}"/>
              </a:ext>
            </a:extLst>
          </p:cNvPr>
          <p:cNvCxnSpPr>
            <a:stCxn id="8" idx="4"/>
            <a:endCxn id="9" idx="0"/>
          </p:cNvCxnSpPr>
          <p:nvPr/>
        </p:nvCxnSpPr>
        <p:spPr>
          <a:xfrm rot="5400000">
            <a:off x="6256137" y="2609933"/>
            <a:ext cx="416281" cy="42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itle 1">
            <a:extLst>
              <a:ext uri="{FF2B5EF4-FFF2-40B4-BE49-F238E27FC236}">
                <a16:creationId xmlns:a16="http://schemas.microsoft.com/office/drawing/2014/main" id="{CCB688C7-3B4A-9120-A042-547B3D79C4B1}"/>
              </a:ext>
            </a:extLst>
          </p:cNvPr>
          <p:cNvSpPr txBox="1">
            <a:spLocks/>
          </p:cNvSpPr>
          <p:nvPr/>
        </p:nvSpPr>
        <p:spPr>
          <a:xfrm>
            <a:off x="6106024" y="5780906"/>
            <a:ext cx="1169087" cy="454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App</a:t>
            </a:r>
          </a:p>
        </p:txBody>
      </p:sp>
      <p:sp>
        <p:nvSpPr>
          <p:cNvPr id="51" name="Title 1">
            <a:extLst>
              <a:ext uri="{FF2B5EF4-FFF2-40B4-BE49-F238E27FC236}">
                <a16:creationId xmlns:a16="http://schemas.microsoft.com/office/drawing/2014/main" id="{B0FC81FE-7A84-D300-EF63-180ACFAC0895}"/>
              </a:ext>
            </a:extLst>
          </p:cNvPr>
          <p:cNvSpPr txBox="1">
            <a:spLocks/>
          </p:cNvSpPr>
          <p:nvPr/>
        </p:nvSpPr>
        <p:spPr>
          <a:xfrm>
            <a:off x="4869746" y="461812"/>
            <a:ext cx="3641642" cy="454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{ </a:t>
            </a:r>
            <a:r>
              <a:rPr lang="en-US" dirty="0" err="1"/>
              <a:t>currentUser</a:t>
            </a:r>
            <a:r>
              <a:rPr lang="en-US" dirty="0"/>
              <a:t> : null }</a:t>
            </a:r>
          </a:p>
        </p:txBody>
      </p:sp>
      <p:sp>
        <p:nvSpPr>
          <p:cNvPr id="52" name="Title 1">
            <a:extLst>
              <a:ext uri="{FF2B5EF4-FFF2-40B4-BE49-F238E27FC236}">
                <a16:creationId xmlns:a16="http://schemas.microsoft.com/office/drawing/2014/main" id="{C9B0D150-10D7-86DD-DE9F-8C459F42D5D7}"/>
              </a:ext>
            </a:extLst>
          </p:cNvPr>
          <p:cNvSpPr txBox="1">
            <a:spLocks/>
          </p:cNvSpPr>
          <p:nvPr/>
        </p:nvSpPr>
        <p:spPr>
          <a:xfrm>
            <a:off x="9212240" y="5326322"/>
            <a:ext cx="1701100" cy="454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err="1"/>
              <a:t>setCurrentUser</a:t>
            </a:r>
            <a:endParaRPr lang="en-US" sz="2400" dirty="0"/>
          </a:p>
        </p:txBody>
      </p: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6D6733BB-9CD8-0629-3258-1B25AC2614F7}"/>
              </a:ext>
            </a:extLst>
          </p:cNvPr>
          <p:cNvCxnSpPr>
            <a:stCxn id="16" idx="6"/>
          </p:cNvCxnSpPr>
          <p:nvPr/>
        </p:nvCxnSpPr>
        <p:spPr>
          <a:xfrm flipV="1">
            <a:off x="10953181" y="1760561"/>
            <a:ext cx="551882" cy="305623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7962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DBFD3-959F-ADDD-018A-7E96C23EC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9427866">
            <a:off x="187657" y="1027906"/>
            <a:ext cx="2573740" cy="1325563"/>
          </a:xfrm>
        </p:spPr>
        <p:txBody>
          <a:bodyPr/>
          <a:lstStyle/>
          <a:p>
            <a:r>
              <a:rPr lang="en-US" dirty="0"/>
              <a:t>CONTEXT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B379C09-2E88-B046-77A8-9677D89F03F2}"/>
              </a:ext>
            </a:extLst>
          </p:cNvPr>
          <p:cNvSpPr/>
          <p:nvPr/>
        </p:nvSpPr>
        <p:spPr>
          <a:xfrm>
            <a:off x="2679225" y="1018622"/>
            <a:ext cx="9239534" cy="54754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User Context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6ABBAB7-B70D-B9D5-B535-858BEB4F12AE}"/>
              </a:ext>
            </a:extLst>
          </p:cNvPr>
          <p:cNvSpPr/>
          <p:nvPr/>
        </p:nvSpPr>
        <p:spPr>
          <a:xfrm>
            <a:off x="6009564" y="1639508"/>
            <a:ext cx="909851" cy="762498"/>
          </a:xfrm>
          <a:prstGeom prst="ellipse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3B735CE-5954-D975-9F39-3EB90DD3C2D4}"/>
              </a:ext>
            </a:extLst>
          </p:cNvPr>
          <p:cNvSpPr/>
          <p:nvPr/>
        </p:nvSpPr>
        <p:spPr>
          <a:xfrm>
            <a:off x="6047807" y="2818287"/>
            <a:ext cx="832513" cy="721601"/>
          </a:xfrm>
          <a:prstGeom prst="ellipse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55CB9DB-E329-6126-F19F-5D49D75BE03E}"/>
              </a:ext>
            </a:extLst>
          </p:cNvPr>
          <p:cNvSpPr/>
          <p:nvPr/>
        </p:nvSpPr>
        <p:spPr>
          <a:xfrm>
            <a:off x="9704411" y="2988995"/>
            <a:ext cx="832513" cy="721601"/>
          </a:xfrm>
          <a:prstGeom prst="ellipse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34DA3F4-7B62-EA56-D8FE-FD5D6CC94D30}"/>
              </a:ext>
            </a:extLst>
          </p:cNvPr>
          <p:cNvSpPr/>
          <p:nvPr/>
        </p:nvSpPr>
        <p:spPr>
          <a:xfrm>
            <a:off x="3261815" y="2985584"/>
            <a:ext cx="832513" cy="721601"/>
          </a:xfrm>
          <a:prstGeom prst="ellipse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5DF81CA-718C-45B8-EEA6-0C0527703F35}"/>
              </a:ext>
            </a:extLst>
          </p:cNvPr>
          <p:cNvSpPr/>
          <p:nvPr/>
        </p:nvSpPr>
        <p:spPr>
          <a:xfrm>
            <a:off x="5386316" y="4496891"/>
            <a:ext cx="832513" cy="721601"/>
          </a:xfrm>
          <a:prstGeom prst="ellipse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0A12AFC-DB8F-B02E-A3AE-74C22B55BA37}"/>
              </a:ext>
            </a:extLst>
          </p:cNvPr>
          <p:cNvSpPr/>
          <p:nvPr/>
        </p:nvSpPr>
        <p:spPr>
          <a:xfrm>
            <a:off x="6858854" y="4455994"/>
            <a:ext cx="832513" cy="721601"/>
          </a:xfrm>
          <a:prstGeom prst="ellipse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4F7C4BE-C93C-0CDB-610B-51D2A4199071}"/>
              </a:ext>
            </a:extLst>
          </p:cNvPr>
          <p:cNvSpPr/>
          <p:nvPr/>
        </p:nvSpPr>
        <p:spPr>
          <a:xfrm>
            <a:off x="2904414" y="4455995"/>
            <a:ext cx="832513" cy="721601"/>
          </a:xfrm>
          <a:prstGeom prst="ellipse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69FD9E7-7F7B-2535-F732-612560149276}"/>
              </a:ext>
            </a:extLst>
          </p:cNvPr>
          <p:cNvSpPr/>
          <p:nvPr/>
        </p:nvSpPr>
        <p:spPr>
          <a:xfrm>
            <a:off x="8648130" y="4496891"/>
            <a:ext cx="832513" cy="721601"/>
          </a:xfrm>
          <a:prstGeom prst="ellipse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44E8BDE-8C39-B313-4D49-031CE4C548C7}"/>
              </a:ext>
            </a:extLst>
          </p:cNvPr>
          <p:cNvSpPr/>
          <p:nvPr/>
        </p:nvSpPr>
        <p:spPr>
          <a:xfrm>
            <a:off x="10120668" y="4455994"/>
            <a:ext cx="832513" cy="721601"/>
          </a:xfrm>
          <a:prstGeom prst="ellipse">
            <a:avLst/>
          </a:prstGeom>
          <a:solidFill>
            <a:schemeClr val="accent6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4C2B97C-8DC6-4E36-02A4-7A7BB06F719D}"/>
              </a:ext>
            </a:extLst>
          </p:cNvPr>
          <p:cNvSpPr/>
          <p:nvPr/>
        </p:nvSpPr>
        <p:spPr>
          <a:xfrm>
            <a:off x="2262969" y="5565605"/>
            <a:ext cx="832513" cy="721601"/>
          </a:xfrm>
          <a:prstGeom prst="ellipse">
            <a:avLst/>
          </a:prstGeom>
          <a:solidFill>
            <a:schemeClr val="accent6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41832923-F25F-3D90-9BB7-17D8258B1787}"/>
              </a:ext>
            </a:extLst>
          </p:cNvPr>
          <p:cNvCxnSpPr>
            <a:stCxn id="8" idx="4"/>
            <a:endCxn id="11" idx="0"/>
          </p:cNvCxnSpPr>
          <p:nvPr/>
        </p:nvCxnSpPr>
        <p:spPr>
          <a:xfrm rot="5400000">
            <a:off x="4779492" y="1300586"/>
            <a:ext cx="583578" cy="2786418"/>
          </a:xfrm>
          <a:prstGeom prst="bentConnector3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AA1CEBD2-4F6A-F65F-65A8-34F7040DA33E}"/>
              </a:ext>
            </a:extLst>
          </p:cNvPr>
          <p:cNvCxnSpPr>
            <a:stCxn id="8" idx="4"/>
            <a:endCxn id="10" idx="0"/>
          </p:cNvCxnSpPr>
          <p:nvPr/>
        </p:nvCxnSpPr>
        <p:spPr>
          <a:xfrm rot="16200000" flipH="1">
            <a:off x="7999085" y="867411"/>
            <a:ext cx="586989" cy="3656178"/>
          </a:xfrm>
          <a:prstGeom prst="bentConnector3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33C5E05B-9568-45E2-C42F-4CB6EE7BD2D3}"/>
              </a:ext>
            </a:extLst>
          </p:cNvPr>
          <p:cNvCxnSpPr>
            <a:stCxn id="11" idx="4"/>
            <a:endCxn id="14" idx="0"/>
          </p:cNvCxnSpPr>
          <p:nvPr/>
        </p:nvCxnSpPr>
        <p:spPr>
          <a:xfrm rot="5400000">
            <a:off x="3124967" y="3902890"/>
            <a:ext cx="748810" cy="357401"/>
          </a:xfrm>
          <a:prstGeom prst="bentConnector3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FEC42A4C-4929-DFD4-19ED-E8BFBC8C55B1}"/>
              </a:ext>
            </a:extLst>
          </p:cNvPr>
          <p:cNvCxnSpPr>
            <a:stCxn id="14" idx="4"/>
            <a:endCxn id="17" idx="0"/>
          </p:cNvCxnSpPr>
          <p:nvPr/>
        </p:nvCxnSpPr>
        <p:spPr>
          <a:xfrm rot="5400000">
            <a:off x="2805945" y="5050878"/>
            <a:ext cx="388009" cy="641445"/>
          </a:xfrm>
          <a:prstGeom prst="bentConnector3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E8BF6F81-F0BB-B6FF-D630-DE627E2D75E5}"/>
              </a:ext>
            </a:extLst>
          </p:cNvPr>
          <p:cNvCxnSpPr>
            <a:stCxn id="9" idx="4"/>
            <a:endCxn id="12" idx="0"/>
          </p:cNvCxnSpPr>
          <p:nvPr/>
        </p:nvCxnSpPr>
        <p:spPr>
          <a:xfrm rot="5400000">
            <a:off x="5654818" y="3687644"/>
            <a:ext cx="957003" cy="661491"/>
          </a:xfrm>
          <a:prstGeom prst="bentConnector3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7B21C253-05F7-7F46-03BC-B6A896567A82}"/>
              </a:ext>
            </a:extLst>
          </p:cNvPr>
          <p:cNvCxnSpPr>
            <a:stCxn id="9" idx="4"/>
            <a:endCxn id="13" idx="0"/>
          </p:cNvCxnSpPr>
          <p:nvPr/>
        </p:nvCxnSpPr>
        <p:spPr>
          <a:xfrm rot="16200000" flipH="1">
            <a:off x="6411534" y="3592417"/>
            <a:ext cx="916106" cy="811047"/>
          </a:xfrm>
          <a:prstGeom prst="bentConnector3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50FC41F5-3597-8520-50A3-851B0D0B8321}"/>
              </a:ext>
            </a:extLst>
          </p:cNvPr>
          <p:cNvCxnSpPr>
            <a:stCxn id="10" idx="4"/>
            <a:endCxn id="15" idx="0"/>
          </p:cNvCxnSpPr>
          <p:nvPr/>
        </p:nvCxnSpPr>
        <p:spPr>
          <a:xfrm rot="5400000">
            <a:off x="9199381" y="3575603"/>
            <a:ext cx="786295" cy="1056281"/>
          </a:xfrm>
          <a:prstGeom prst="bentConnector3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C7C9EF09-26EB-5D15-2E58-3D8794AFE2F8}"/>
              </a:ext>
            </a:extLst>
          </p:cNvPr>
          <p:cNvCxnSpPr>
            <a:stCxn id="10" idx="4"/>
            <a:endCxn id="16" idx="0"/>
          </p:cNvCxnSpPr>
          <p:nvPr/>
        </p:nvCxnSpPr>
        <p:spPr>
          <a:xfrm rot="16200000" flipH="1">
            <a:off x="9956097" y="3875166"/>
            <a:ext cx="745398" cy="416257"/>
          </a:xfrm>
          <a:prstGeom prst="bentConnector3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CB42F94E-9F3A-346F-F633-707CAFD0C512}"/>
              </a:ext>
            </a:extLst>
          </p:cNvPr>
          <p:cNvCxnSpPr>
            <a:stCxn id="8" idx="4"/>
            <a:endCxn id="9" idx="0"/>
          </p:cNvCxnSpPr>
          <p:nvPr/>
        </p:nvCxnSpPr>
        <p:spPr>
          <a:xfrm rot="5400000">
            <a:off x="6256137" y="2609933"/>
            <a:ext cx="416281" cy="42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itle 1">
            <a:extLst>
              <a:ext uri="{FF2B5EF4-FFF2-40B4-BE49-F238E27FC236}">
                <a16:creationId xmlns:a16="http://schemas.microsoft.com/office/drawing/2014/main" id="{CCB688C7-3B4A-9120-A042-547B3D79C4B1}"/>
              </a:ext>
            </a:extLst>
          </p:cNvPr>
          <p:cNvSpPr txBox="1">
            <a:spLocks/>
          </p:cNvSpPr>
          <p:nvPr/>
        </p:nvSpPr>
        <p:spPr>
          <a:xfrm>
            <a:off x="6106024" y="5780906"/>
            <a:ext cx="1169087" cy="454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App</a:t>
            </a:r>
          </a:p>
        </p:txBody>
      </p:sp>
      <p:sp>
        <p:nvSpPr>
          <p:cNvPr id="51" name="Title 1">
            <a:extLst>
              <a:ext uri="{FF2B5EF4-FFF2-40B4-BE49-F238E27FC236}">
                <a16:creationId xmlns:a16="http://schemas.microsoft.com/office/drawing/2014/main" id="{B0FC81FE-7A84-D300-EF63-180ACFAC0895}"/>
              </a:ext>
            </a:extLst>
          </p:cNvPr>
          <p:cNvSpPr txBox="1">
            <a:spLocks/>
          </p:cNvSpPr>
          <p:nvPr/>
        </p:nvSpPr>
        <p:spPr>
          <a:xfrm>
            <a:off x="4869746" y="461812"/>
            <a:ext cx="3641642" cy="454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{ </a:t>
            </a:r>
            <a:r>
              <a:rPr lang="en-US" dirty="0" err="1"/>
              <a:t>currentUser</a:t>
            </a:r>
            <a:r>
              <a:rPr lang="en-US" dirty="0"/>
              <a:t> : {…}  }</a:t>
            </a:r>
          </a:p>
        </p:txBody>
      </p:sp>
      <p:sp>
        <p:nvSpPr>
          <p:cNvPr id="52" name="Title 1">
            <a:extLst>
              <a:ext uri="{FF2B5EF4-FFF2-40B4-BE49-F238E27FC236}">
                <a16:creationId xmlns:a16="http://schemas.microsoft.com/office/drawing/2014/main" id="{C9B0D150-10D7-86DD-DE9F-8C459F42D5D7}"/>
              </a:ext>
            </a:extLst>
          </p:cNvPr>
          <p:cNvSpPr txBox="1">
            <a:spLocks/>
          </p:cNvSpPr>
          <p:nvPr/>
        </p:nvSpPr>
        <p:spPr>
          <a:xfrm>
            <a:off x="9212240" y="5326322"/>
            <a:ext cx="1701100" cy="454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err="1"/>
              <a:t>setCurrentUser</a:t>
            </a:r>
            <a:endParaRPr lang="en-US" sz="2400" dirty="0"/>
          </a:p>
        </p:txBody>
      </p: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6D6733BB-9CD8-0629-3258-1B25AC2614F7}"/>
              </a:ext>
            </a:extLst>
          </p:cNvPr>
          <p:cNvCxnSpPr>
            <a:stCxn id="16" idx="6"/>
          </p:cNvCxnSpPr>
          <p:nvPr/>
        </p:nvCxnSpPr>
        <p:spPr>
          <a:xfrm flipV="1">
            <a:off x="10953181" y="1760561"/>
            <a:ext cx="551882" cy="305623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796CBF45-7486-06EE-3C51-15C3362F9432}"/>
              </a:ext>
            </a:extLst>
          </p:cNvPr>
          <p:cNvCxnSpPr>
            <a:endCxn id="17" idx="2"/>
          </p:cNvCxnSpPr>
          <p:nvPr/>
        </p:nvCxnSpPr>
        <p:spPr>
          <a:xfrm rot="5400000">
            <a:off x="596304" y="3427227"/>
            <a:ext cx="4165845" cy="832513"/>
          </a:xfrm>
          <a:prstGeom prst="bentConnector4">
            <a:avLst>
              <a:gd name="adj1" fmla="val 45670"/>
              <a:gd name="adj2" fmla="val 12745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2828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B379C09-2E88-B046-77A8-9677D89F03F2}"/>
              </a:ext>
            </a:extLst>
          </p:cNvPr>
          <p:cNvSpPr/>
          <p:nvPr/>
        </p:nvSpPr>
        <p:spPr>
          <a:xfrm>
            <a:off x="7956645" y="1018622"/>
            <a:ext cx="3962114" cy="54754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Cart Context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6ABBAB7-B70D-B9D5-B535-858BEB4F12AE}"/>
              </a:ext>
            </a:extLst>
          </p:cNvPr>
          <p:cNvSpPr/>
          <p:nvPr/>
        </p:nvSpPr>
        <p:spPr>
          <a:xfrm>
            <a:off x="6009564" y="1639508"/>
            <a:ext cx="909851" cy="762498"/>
          </a:xfrm>
          <a:prstGeom prst="ellipse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3B735CE-5954-D975-9F39-3EB90DD3C2D4}"/>
              </a:ext>
            </a:extLst>
          </p:cNvPr>
          <p:cNvSpPr/>
          <p:nvPr/>
        </p:nvSpPr>
        <p:spPr>
          <a:xfrm>
            <a:off x="6047807" y="2818287"/>
            <a:ext cx="832513" cy="721601"/>
          </a:xfrm>
          <a:prstGeom prst="ellipse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55CB9DB-E329-6126-F19F-5D49D75BE03E}"/>
              </a:ext>
            </a:extLst>
          </p:cNvPr>
          <p:cNvSpPr/>
          <p:nvPr/>
        </p:nvSpPr>
        <p:spPr>
          <a:xfrm>
            <a:off x="9704411" y="2988995"/>
            <a:ext cx="832513" cy="721601"/>
          </a:xfrm>
          <a:prstGeom prst="ellipse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34DA3F4-7B62-EA56-D8FE-FD5D6CC94D30}"/>
              </a:ext>
            </a:extLst>
          </p:cNvPr>
          <p:cNvSpPr/>
          <p:nvPr/>
        </p:nvSpPr>
        <p:spPr>
          <a:xfrm>
            <a:off x="3261815" y="2985584"/>
            <a:ext cx="832513" cy="721601"/>
          </a:xfrm>
          <a:prstGeom prst="ellipse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5DF81CA-718C-45B8-EEA6-0C0527703F35}"/>
              </a:ext>
            </a:extLst>
          </p:cNvPr>
          <p:cNvSpPr/>
          <p:nvPr/>
        </p:nvSpPr>
        <p:spPr>
          <a:xfrm>
            <a:off x="5386316" y="4496891"/>
            <a:ext cx="832513" cy="721601"/>
          </a:xfrm>
          <a:prstGeom prst="ellipse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0A12AFC-DB8F-B02E-A3AE-74C22B55BA37}"/>
              </a:ext>
            </a:extLst>
          </p:cNvPr>
          <p:cNvSpPr/>
          <p:nvPr/>
        </p:nvSpPr>
        <p:spPr>
          <a:xfrm>
            <a:off x="6858854" y="4455994"/>
            <a:ext cx="832513" cy="721601"/>
          </a:xfrm>
          <a:prstGeom prst="ellipse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4F7C4BE-C93C-0CDB-610B-51D2A4199071}"/>
              </a:ext>
            </a:extLst>
          </p:cNvPr>
          <p:cNvSpPr/>
          <p:nvPr/>
        </p:nvSpPr>
        <p:spPr>
          <a:xfrm>
            <a:off x="2904414" y="4455995"/>
            <a:ext cx="832513" cy="721601"/>
          </a:xfrm>
          <a:prstGeom prst="ellipse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69FD9E7-7F7B-2535-F732-612560149276}"/>
              </a:ext>
            </a:extLst>
          </p:cNvPr>
          <p:cNvSpPr/>
          <p:nvPr/>
        </p:nvSpPr>
        <p:spPr>
          <a:xfrm>
            <a:off x="8648130" y="4496891"/>
            <a:ext cx="832513" cy="721601"/>
          </a:xfrm>
          <a:prstGeom prst="ellipse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44E8BDE-8C39-B313-4D49-031CE4C548C7}"/>
              </a:ext>
            </a:extLst>
          </p:cNvPr>
          <p:cNvSpPr/>
          <p:nvPr/>
        </p:nvSpPr>
        <p:spPr>
          <a:xfrm>
            <a:off x="10120668" y="4455994"/>
            <a:ext cx="832513" cy="721601"/>
          </a:xfrm>
          <a:prstGeom prst="ellipse">
            <a:avLst/>
          </a:prstGeom>
          <a:solidFill>
            <a:schemeClr val="accent6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4C2B97C-8DC6-4E36-02A4-7A7BB06F719D}"/>
              </a:ext>
            </a:extLst>
          </p:cNvPr>
          <p:cNvSpPr/>
          <p:nvPr/>
        </p:nvSpPr>
        <p:spPr>
          <a:xfrm>
            <a:off x="2262969" y="5565605"/>
            <a:ext cx="832513" cy="721601"/>
          </a:xfrm>
          <a:prstGeom prst="ellipse">
            <a:avLst/>
          </a:prstGeom>
          <a:solidFill>
            <a:schemeClr val="accent6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41832923-F25F-3D90-9BB7-17D8258B1787}"/>
              </a:ext>
            </a:extLst>
          </p:cNvPr>
          <p:cNvCxnSpPr>
            <a:stCxn id="8" idx="4"/>
            <a:endCxn id="11" idx="0"/>
          </p:cNvCxnSpPr>
          <p:nvPr/>
        </p:nvCxnSpPr>
        <p:spPr>
          <a:xfrm rot="5400000">
            <a:off x="4779492" y="1300586"/>
            <a:ext cx="583578" cy="2786418"/>
          </a:xfrm>
          <a:prstGeom prst="bentConnector3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AA1CEBD2-4F6A-F65F-65A8-34F7040DA33E}"/>
              </a:ext>
            </a:extLst>
          </p:cNvPr>
          <p:cNvCxnSpPr>
            <a:stCxn id="8" idx="4"/>
            <a:endCxn id="10" idx="0"/>
          </p:cNvCxnSpPr>
          <p:nvPr/>
        </p:nvCxnSpPr>
        <p:spPr>
          <a:xfrm rot="16200000" flipH="1">
            <a:off x="7999085" y="867411"/>
            <a:ext cx="586989" cy="3656178"/>
          </a:xfrm>
          <a:prstGeom prst="bentConnector3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33C5E05B-9568-45E2-C42F-4CB6EE7BD2D3}"/>
              </a:ext>
            </a:extLst>
          </p:cNvPr>
          <p:cNvCxnSpPr>
            <a:stCxn id="11" idx="4"/>
            <a:endCxn id="14" idx="0"/>
          </p:cNvCxnSpPr>
          <p:nvPr/>
        </p:nvCxnSpPr>
        <p:spPr>
          <a:xfrm rot="5400000">
            <a:off x="3124967" y="3902890"/>
            <a:ext cx="748810" cy="357401"/>
          </a:xfrm>
          <a:prstGeom prst="bentConnector3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FEC42A4C-4929-DFD4-19ED-E8BFBC8C55B1}"/>
              </a:ext>
            </a:extLst>
          </p:cNvPr>
          <p:cNvCxnSpPr>
            <a:stCxn id="14" idx="4"/>
            <a:endCxn id="17" idx="0"/>
          </p:cNvCxnSpPr>
          <p:nvPr/>
        </p:nvCxnSpPr>
        <p:spPr>
          <a:xfrm rot="5400000">
            <a:off x="2805945" y="5050878"/>
            <a:ext cx="388009" cy="641445"/>
          </a:xfrm>
          <a:prstGeom prst="bentConnector3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E8BF6F81-F0BB-B6FF-D630-DE627E2D75E5}"/>
              </a:ext>
            </a:extLst>
          </p:cNvPr>
          <p:cNvCxnSpPr>
            <a:stCxn id="9" idx="4"/>
            <a:endCxn id="12" idx="0"/>
          </p:cNvCxnSpPr>
          <p:nvPr/>
        </p:nvCxnSpPr>
        <p:spPr>
          <a:xfrm rot="5400000">
            <a:off x="5654818" y="3687644"/>
            <a:ext cx="957003" cy="661491"/>
          </a:xfrm>
          <a:prstGeom prst="bentConnector3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7B21C253-05F7-7F46-03BC-B6A896567A82}"/>
              </a:ext>
            </a:extLst>
          </p:cNvPr>
          <p:cNvCxnSpPr>
            <a:stCxn id="9" idx="4"/>
            <a:endCxn id="13" idx="0"/>
          </p:cNvCxnSpPr>
          <p:nvPr/>
        </p:nvCxnSpPr>
        <p:spPr>
          <a:xfrm rot="16200000" flipH="1">
            <a:off x="6411534" y="3592417"/>
            <a:ext cx="916106" cy="811047"/>
          </a:xfrm>
          <a:prstGeom prst="bentConnector3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50FC41F5-3597-8520-50A3-851B0D0B8321}"/>
              </a:ext>
            </a:extLst>
          </p:cNvPr>
          <p:cNvCxnSpPr>
            <a:stCxn id="10" idx="4"/>
            <a:endCxn id="15" idx="0"/>
          </p:cNvCxnSpPr>
          <p:nvPr/>
        </p:nvCxnSpPr>
        <p:spPr>
          <a:xfrm rot="5400000">
            <a:off x="9199381" y="3575603"/>
            <a:ext cx="786295" cy="1056281"/>
          </a:xfrm>
          <a:prstGeom prst="bentConnector3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C7C9EF09-26EB-5D15-2E58-3D8794AFE2F8}"/>
              </a:ext>
            </a:extLst>
          </p:cNvPr>
          <p:cNvCxnSpPr>
            <a:stCxn id="10" idx="4"/>
            <a:endCxn id="16" idx="0"/>
          </p:cNvCxnSpPr>
          <p:nvPr/>
        </p:nvCxnSpPr>
        <p:spPr>
          <a:xfrm rot="16200000" flipH="1">
            <a:off x="9956097" y="3875166"/>
            <a:ext cx="745398" cy="416257"/>
          </a:xfrm>
          <a:prstGeom prst="bentConnector3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CB42F94E-9F3A-346F-F633-707CAFD0C512}"/>
              </a:ext>
            </a:extLst>
          </p:cNvPr>
          <p:cNvCxnSpPr>
            <a:stCxn id="8" idx="4"/>
            <a:endCxn id="9" idx="0"/>
          </p:cNvCxnSpPr>
          <p:nvPr/>
        </p:nvCxnSpPr>
        <p:spPr>
          <a:xfrm rot="5400000">
            <a:off x="6256137" y="2609933"/>
            <a:ext cx="416281" cy="42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itle 1">
            <a:extLst>
              <a:ext uri="{FF2B5EF4-FFF2-40B4-BE49-F238E27FC236}">
                <a16:creationId xmlns:a16="http://schemas.microsoft.com/office/drawing/2014/main" id="{CCB688C7-3B4A-9120-A042-547B3D79C4B1}"/>
              </a:ext>
            </a:extLst>
          </p:cNvPr>
          <p:cNvSpPr txBox="1">
            <a:spLocks/>
          </p:cNvSpPr>
          <p:nvPr/>
        </p:nvSpPr>
        <p:spPr>
          <a:xfrm>
            <a:off x="6106024" y="5780906"/>
            <a:ext cx="1169087" cy="454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App</a:t>
            </a:r>
          </a:p>
        </p:txBody>
      </p:sp>
      <p:sp>
        <p:nvSpPr>
          <p:cNvPr id="51" name="Title 1">
            <a:extLst>
              <a:ext uri="{FF2B5EF4-FFF2-40B4-BE49-F238E27FC236}">
                <a16:creationId xmlns:a16="http://schemas.microsoft.com/office/drawing/2014/main" id="{B0FC81FE-7A84-D300-EF63-180ACFAC0895}"/>
              </a:ext>
            </a:extLst>
          </p:cNvPr>
          <p:cNvSpPr txBox="1">
            <a:spLocks/>
          </p:cNvSpPr>
          <p:nvPr/>
        </p:nvSpPr>
        <p:spPr>
          <a:xfrm>
            <a:off x="484343" y="170748"/>
            <a:ext cx="3487156" cy="13954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/>
              <a:t>{ </a:t>
            </a:r>
          </a:p>
          <a:p>
            <a:r>
              <a:rPr lang="en-US" sz="1600" dirty="0" err="1"/>
              <a:t>useState</a:t>
            </a:r>
            <a:r>
              <a:rPr lang="en-US" sz="1600" dirty="0"/>
              <a:t> 	</a:t>
            </a:r>
            <a:r>
              <a:rPr lang="en-US" sz="1600" dirty="0" err="1"/>
              <a:t>cartItems</a:t>
            </a:r>
            <a:r>
              <a:rPr lang="en-US" sz="1600" dirty="0"/>
              <a:t> : [ ]</a:t>
            </a:r>
          </a:p>
          <a:p>
            <a:r>
              <a:rPr lang="en-US" sz="1600" dirty="0" err="1"/>
              <a:t>useState</a:t>
            </a:r>
            <a:r>
              <a:rPr lang="en-US" sz="1600" dirty="0"/>
              <a:t>	</a:t>
            </a:r>
            <a:r>
              <a:rPr lang="en-US" sz="1600" dirty="0" err="1"/>
              <a:t>cartCount</a:t>
            </a:r>
            <a:r>
              <a:rPr lang="en-US" sz="1600" dirty="0"/>
              <a:t>: 0</a:t>
            </a:r>
          </a:p>
          <a:p>
            <a:r>
              <a:rPr lang="en-US" sz="1600" dirty="0" err="1"/>
              <a:t>useState</a:t>
            </a:r>
            <a:r>
              <a:rPr lang="en-US" sz="1600" dirty="0"/>
              <a:t>	</a:t>
            </a:r>
            <a:r>
              <a:rPr lang="en-US" sz="1600" dirty="0" err="1"/>
              <a:t>cartTotal</a:t>
            </a:r>
            <a:r>
              <a:rPr lang="en-US" sz="1600" dirty="0"/>
              <a:t>: 0</a:t>
            </a:r>
          </a:p>
          <a:p>
            <a:r>
              <a:rPr lang="en-US" sz="1600" dirty="0"/>
              <a:t> }</a:t>
            </a:r>
          </a:p>
        </p:txBody>
      </p:sp>
      <p:sp>
        <p:nvSpPr>
          <p:cNvPr id="52" name="Title 1">
            <a:extLst>
              <a:ext uri="{FF2B5EF4-FFF2-40B4-BE49-F238E27FC236}">
                <a16:creationId xmlns:a16="http://schemas.microsoft.com/office/drawing/2014/main" id="{C9B0D150-10D7-86DD-DE9F-8C459F42D5D7}"/>
              </a:ext>
            </a:extLst>
          </p:cNvPr>
          <p:cNvSpPr txBox="1">
            <a:spLocks/>
          </p:cNvSpPr>
          <p:nvPr/>
        </p:nvSpPr>
        <p:spPr>
          <a:xfrm>
            <a:off x="9212240" y="5326322"/>
            <a:ext cx="1701100" cy="454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err="1"/>
              <a:t>setCurrentUser</a:t>
            </a:r>
            <a:endParaRPr lang="en-US" sz="2400" dirty="0"/>
          </a:p>
        </p:txBody>
      </p: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6D6733BB-9CD8-0629-3258-1B25AC2614F7}"/>
              </a:ext>
            </a:extLst>
          </p:cNvPr>
          <p:cNvCxnSpPr>
            <a:stCxn id="16" idx="6"/>
          </p:cNvCxnSpPr>
          <p:nvPr/>
        </p:nvCxnSpPr>
        <p:spPr>
          <a:xfrm flipV="1">
            <a:off x="10953181" y="1760561"/>
            <a:ext cx="551882" cy="305623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796CBF45-7486-06EE-3C51-15C3362F9432}"/>
              </a:ext>
            </a:extLst>
          </p:cNvPr>
          <p:cNvCxnSpPr>
            <a:endCxn id="17" idx="2"/>
          </p:cNvCxnSpPr>
          <p:nvPr/>
        </p:nvCxnSpPr>
        <p:spPr>
          <a:xfrm rot="5400000">
            <a:off x="596304" y="3427227"/>
            <a:ext cx="4165845" cy="832513"/>
          </a:xfrm>
          <a:prstGeom prst="bentConnector4">
            <a:avLst>
              <a:gd name="adj1" fmla="val 45670"/>
              <a:gd name="adj2" fmla="val 12745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3255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EA007-6E03-A81F-6C5B-A90098BC21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591" y="1439508"/>
            <a:ext cx="4844955" cy="842915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cartReducer</a:t>
            </a:r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64BA71E-527B-8232-5681-9B754726FA57}"/>
              </a:ext>
            </a:extLst>
          </p:cNvPr>
          <p:cNvSpPr txBox="1">
            <a:spLocks/>
          </p:cNvSpPr>
          <p:nvPr/>
        </p:nvSpPr>
        <p:spPr>
          <a:xfrm>
            <a:off x="172872" y="2282423"/>
            <a:ext cx="5450006" cy="344963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{</a:t>
            </a:r>
          </a:p>
          <a:p>
            <a:r>
              <a:rPr lang="en-US" dirty="0"/>
              <a:t>cart Items: []</a:t>
            </a:r>
          </a:p>
          <a:p>
            <a:r>
              <a:rPr lang="en-US" dirty="0" err="1"/>
              <a:t>cartCount</a:t>
            </a:r>
            <a:r>
              <a:rPr lang="en-US" dirty="0"/>
              <a:t>: 0</a:t>
            </a:r>
          </a:p>
          <a:p>
            <a:r>
              <a:rPr lang="en-US" dirty="0" err="1"/>
              <a:t>cartTotal</a:t>
            </a:r>
            <a:r>
              <a:rPr lang="en-US" dirty="0"/>
              <a:t>: 0</a:t>
            </a:r>
          </a:p>
          <a:p>
            <a:r>
              <a:rPr lang="en-US" dirty="0" err="1"/>
              <a:t>isCartOpen</a:t>
            </a:r>
            <a:r>
              <a:rPr lang="en-US" dirty="0"/>
              <a:t> : false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F68BAA3-355A-9604-0DE4-EC511238AE7F}"/>
              </a:ext>
            </a:extLst>
          </p:cNvPr>
          <p:cNvSpPr txBox="1">
            <a:spLocks/>
          </p:cNvSpPr>
          <p:nvPr/>
        </p:nvSpPr>
        <p:spPr>
          <a:xfrm>
            <a:off x="6919415" y="1303030"/>
            <a:ext cx="4844955" cy="84291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Action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8376795-0232-7C6B-76CE-DF4DD433A768}"/>
              </a:ext>
            </a:extLst>
          </p:cNvPr>
          <p:cNvSpPr txBox="1">
            <a:spLocks/>
          </p:cNvSpPr>
          <p:nvPr/>
        </p:nvSpPr>
        <p:spPr>
          <a:xfrm>
            <a:off x="6218830" y="2145945"/>
            <a:ext cx="5450006" cy="344963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{</a:t>
            </a:r>
          </a:p>
          <a:p>
            <a:r>
              <a:rPr lang="en-US" dirty="0"/>
              <a:t>Type: String</a:t>
            </a:r>
          </a:p>
          <a:p>
            <a:r>
              <a:rPr lang="en-US" dirty="0"/>
              <a:t>Payload: anything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17668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4A6EC-DB05-50AE-F201-E864F6823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 {type: “TOGGLE_CART_IS_OPEN”}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05142B-AF65-EEEB-448F-2AA26EFDC8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cartReducer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 err="1"/>
              <a:t>cartitems</a:t>
            </a:r>
            <a:r>
              <a:rPr lang="en-US" dirty="0"/>
              <a:t>:[ ]</a:t>
            </a:r>
          </a:p>
          <a:p>
            <a:pPr marL="0" indent="0">
              <a:buNone/>
            </a:pPr>
            <a:r>
              <a:rPr lang="en-US" dirty="0" err="1"/>
              <a:t>cartCount</a:t>
            </a:r>
            <a:r>
              <a:rPr lang="en-US" dirty="0"/>
              <a:t>: 0</a:t>
            </a:r>
          </a:p>
          <a:p>
            <a:pPr marL="0" indent="0">
              <a:buNone/>
            </a:pPr>
            <a:r>
              <a:rPr lang="en-US" dirty="0" err="1"/>
              <a:t>cartTotal</a:t>
            </a:r>
            <a:r>
              <a:rPr lang="en-US" dirty="0"/>
              <a:t>: 0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00B050"/>
                </a:solidFill>
              </a:rPr>
              <a:t>isCartOpen</a:t>
            </a:r>
            <a:r>
              <a:rPr lang="en-US" dirty="0"/>
              <a:t>: true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403574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4A6EC-DB05-50AE-F201-E864F6823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 {type: “ADD_ITEM_TO_CART”</a:t>
            </a:r>
            <a:br>
              <a:rPr lang="en-US" dirty="0"/>
            </a:br>
            <a:r>
              <a:rPr lang="en-US" dirty="0"/>
              <a:t>PAYLOAD: {…}}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05142B-AF65-EEEB-448F-2AA26EFDC8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cartReducer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b="1" dirty="0" err="1">
                <a:solidFill>
                  <a:schemeClr val="accent6"/>
                </a:solidFill>
              </a:rPr>
              <a:t>cartitems</a:t>
            </a:r>
            <a:r>
              <a:rPr lang="en-US" dirty="0"/>
              <a:t>:[{…} ]</a:t>
            </a:r>
          </a:p>
          <a:p>
            <a:pPr marL="0" indent="0">
              <a:buNone/>
            </a:pPr>
            <a:r>
              <a:rPr lang="en-US" b="1" dirty="0" err="1">
                <a:solidFill>
                  <a:schemeClr val="accent6"/>
                </a:solidFill>
              </a:rPr>
              <a:t>cartCount</a:t>
            </a:r>
            <a:r>
              <a:rPr lang="en-US" dirty="0"/>
              <a:t>: 1</a:t>
            </a:r>
          </a:p>
          <a:p>
            <a:pPr marL="0" indent="0">
              <a:buNone/>
            </a:pPr>
            <a:r>
              <a:rPr lang="en-US" b="1" dirty="0" err="1">
                <a:solidFill>
                  <a:schemeClr val="accent6"/>
                </a:solidFill>
              </a:rPr>
              <a:t>cartTotal</a:t>
            </a:r>
            <a:r>
              <a:rPr lang="en-US" dirty="0"/>
              <a:t>: 100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FF0000"/>
                </a:solidFill>
              </a:rPr>
              <a:t>isCartOpen</a:t>
            </a:r>
            <a:r>
              <a:rPr lang="en-US" dirty="0"/>
              <a:t>: true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8877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A7EDC6-111D-00A3-0E4B-6595B92F33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Cart Reducer</a:t>
            </a:r>
          </a:p>
        </p:txBody>
      </p:sp>
    </p:spTree>
    <p:extLst>
      <p:ext uri="{BB962C8B-B14F-4D97-AF65-F5344CB8AC3E}">
        <p14:creationId xmlns:p14="http://schemas.microsoft.com/office/powerpoint/2010/main" val="407117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131</Words>
  <Application>Microsoft Office PowerPoint</Application>
  <PresentationFormat>Widescreen</PresentationFormat>
  <Paragraphs>50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Reducers</vt:lpstr>
      <vt:lpstr>CONTEXT</vt:lpstr>
      <vt:lpstr>CONTEXT</vt:lpstr>
      <vt:lpstr>PowerPoint Presentation</vt:lpstr>
      <vt:lpstr>cartReducer</vt:lpstr>
      <vt:lpstr>Action {type: “TOGGLE_CART_IS_OPEN”}</vt:lpstr>
      <vt:lpstr>Action {type: “ADD_ITEM_TO_CART” PAYLOAD: {…}}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Reducers</dc:title>
  <dc:creator>Piyush Chaturvedi</dc:creator>
  <cp:lastModifiedBy>Piyush Chaturvedi</cp:lastModifiedBy>
  <cp:revision>2</cp:revision>
  <dcterms:created xsi:type="dcterms:W3CDTF">2023-10-13T12:44:32Z</dcterms:created>
  <dcterms:modified xsi:type="dcterms:W3CDTF">2023-10-16T13:15:26Z</dcterms:modified>
</cp:coreProperties>
</file>