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6" autoAdjust="0"/>
    <p:restoredTop sz="94660"/>
  </p:normalViewPr>
  <p:slideViewPr>
    <p:cSldViewPr snapToGrid="0">
      <p:cViewPr varScale="1">
        <p:scale>
          <a:sx n="70" d="100"/>
          <a:sy n="70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2374E-855E-3F29-A808-8FD17D1227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2388CB-A2DB-81AF-C97D-BD5072D0FF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3F4DA6-9D70-26C5-69AE-13A38E880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561A-5692-4EBE-B4E1-7DDBA8836318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2026D7-73AD-8980-F463-095D27896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BAA92E-1783-CDFB-8179-7CA628832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C5467-E1CB-41A3-AB24-34DBF50E2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154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11859-05CD-AD42-381E-E617B47B2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6DCA0E-8496-44E8-CC0D-735C22AC3B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309EA9-DEAC-E699-FD2B-28159A213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561A-5692-4EBE-B4E1-7DDBA8836318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41079B-1C9F-357E-701D-EAFE6E377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576DD8-2E93-D9F2-158B-AD6BF2D45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C5467-E1CB-41A3-AB24-34DBF50E2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829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73A36E-93DF-B0CC-6A8A-BA2EE79609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35230C-B706-D050-228A-8804051E64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4272B7-F6AD-810D-94A3-E0816DD82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561A-5692-4EBE-B4E1-7DDBA8836318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B6662C-0B07-2D6B-B707-231ACB050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9E162-A581-ED61-1DBC-20FBA65D9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C5467-E1CB-41A3-AB24-34DBF50E2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044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14DC0-C157-AE66-D3EF-4AE9660C6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243F28-D583-34B6-5CFF-7961F74FC0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08E792-AED9-781D-8CC7-D58871316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561A-5692-4EBE-B4E1-7DDBA8836318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D96C8E-74DC-417B-E237-3876511DD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26C861-7D85-A1AA-E5C2-4B2983F63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C5467-E1CB-41A3-AB24-34DBF50E2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709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5F53C-6355-3E54-23A7-24CF52D6A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E036D6-1E2D-508F-FB94-B3C954EF0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E96A3D-5AA1-A393-09E0-72CDA426B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561A-5692-4EBE-B4E1-7DDBA8836318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D47B50-A3BE-2A87-AA27-9F00FF9CB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BFB468-7326-1E33-A209-645F9527B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C5467-E1CB-41A3-AB24-34DBF50E2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969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E047B-18B0-554C-F71E-75FD2A2B5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20820-1B9C-A2C2-A62A-80ACE070EF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8E2364-8061-2224-1CD8-48DA129286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A2F43A-12F4-9786-A2C3-9FCAEF1EF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561A-5692-4EBE-B4E1-7DDBA8836318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8393E4-D4BD-7D17-3475-82239C795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F6635-EFBD-F286-64E7-E614AEFE6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C5467-E1CB-41A3-AB24-34DBF50E2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24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4CF43-8222-527D-3374-D0484130C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AFC694-E261-37AB-55ED-0DF05ED718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0A8E0F-8D69-FE66-6FA3-8F5F9EA776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3499A9-741B-418A-0472-AEA1E220DD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1F327C-ABD9-B3D7-458C-7E9D31812D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1C5C3-719D-5DB0-1F44-E32FAB2AB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561A-5692-4EBE-B4E1-7DDBA8836318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9DAE52-423C-5889-C7DE-D21C781E8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372382-8772-5A82-F307-5DDC98F15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C5467-E1CB-41A3-AB24-34DBF50E2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207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4665C-1C6A-1715-54DB-EE9FEDDF0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85397A-08B6-70A8-DD78-0C42A0516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561A-5692-4EBE-B4E1-7DDBA8836318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E67859-0FD2-AC72-2A0D-F945A233B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27ECCE-D96E-4C30-21B8-90386195F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C5467-E1CB-41A3-AB24-34DBF50E2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735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02779F-8448-58C0-47A1-5AFE8A11D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561A-5692-4EBE-B4E1-7DDBA8836318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F863A4-DBBA-4A9D-6BD2-F9DC7EC15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44D06D-2F9A-6EC0-AFCD-9156E0191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C5467-E1CB-41A3-AB24-34DBF50E2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585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0E901-AFB0-D8E1-9ED4-DAC12447C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DAD31B-9D98-F2BF-1F3C-26D65C9FE5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36D983-CEA1-AF22-DE8B-6E3B88EF8B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3B3AA3-8D6E-10AF-374A-3D504ECEB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561A-5692-4EBE-B4E1-7DDBA8836318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FD93DA-87FF-AF59-A237-45736DD3A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2596E2-90AB-A6FE-5775-E69A80455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C5467-E1CB-41A3-AB24-34DBF50E2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717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B2C56-5AE0-B1BE-BD1C-325961A53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22C969-E811-C31F-7D86-BE7B8EFEB4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C9AD27-779F-B3E4-47D9-96CD1CB4E8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E91047-4A16-E0AD-A694-24B5F2D0A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561A-5692-4EBE-B4E1-7DDBA8836318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B7C136-E3C8-8F00-9655-2ED51FEF0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CD076A-940E-4349-65E2-FD3021103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C5467-E1CB-41A3-AB24-34DBF50E2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441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8F744A-A662-A8DD-E8DF-21328FE0B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B4BB5D-C000-DCB2-151C-1B190484F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148526-33F0-3929-945A-6F2698E8DB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A5561A-5692-4EBE-B4E1-7DDBA8836318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7D542-9AEC-960C-04BD-528AA358E3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BF0459-A029-B954-4173-E32DF61DE0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EC5467-E1CB-41A3-AB24-34DBF50E2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83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6313E-9C69-A466-B736-769F4FC12E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6480"/>
            <a:ext cx="9144000" cy="733733"/>
          </a:xfrm>
        </p:spPr>
        <p:txBody>
          <a:bodyPr>
            <a:normAutofit fontScale="90000"/>
          </a:bodyPr>
          <a:lstStyle/>
          <a:p>
            <a:r>
              <a:rPr lang="en-US" dirty="0"/>
              <a:t>What is Bootstrap?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95B23F1-1F61-1B95-7CC9-985563A5A0A2}"/>
              </a:ext>
            </a:extLst>
          </p:cNvPr>
          <p:cNvSpPr/>
          <p:nvPr/>
        </p:nvSpPr>
        <p:spPr>
          <a:xfrm>
            <a:off x="4544704" y="968991"/>
            <a:ext cx="3070747" cy="733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Bootstrap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F2B78D-E505-1F20-70FF-FD1157ED0B12}"/>
              </a:ext>
            </a:extLst>
          </p:cNvPr>
          <p:cNvSpPr/>
          <p:nvPr/>
        </p:nvSpPr>
        <p:spPr>
          <a:xfrm>
            <a:off x="2505501" y="2279176"/>
            <a:ext cx="7180997" cy="733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CSS based Front-end Framework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4EAA9A-D281-642B-A686-E59D0F3341EE}"/>
              </a:ext>
            </a:extLst>
          </p:cNvPr>
          <p:cNvSpPr txBox="1"/>
          <p:nvPr/>
        </p:nvSpPr>
        <p:spPr>
          <a:xfrm>
            <a:off x="9089409" y="1012691"/>
            <a:ext cx="14604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twitter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C70B18F-84D6-6068-3717-721432211804}"/>
              </a:ext>
            </a:extLst>
          </p:cNvPr>
          <p:cNvSpPr/>
          <p:nvPr/>
        </p:nvSpPr>
        <p:spPr>
          <a:xfrm>
            <a:off x="1059975" y="3589361"/>
            <a:ext cx="10072048" cy="733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Faster and easier web development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2A241E9-C411-2FAB-2DBD-64E0A3A2FE11}"/>
              </a:ext>
            </a:extLst>
          </p:cNvPr>
          <p:cNvSpPr/>
          <p:nvPr/>
        </p:nvSpPr>
        <p:spPr>
          <a:xfrm>
            <a:off x="1059975" y="4943248"/>
            <a:ext cx="10072048" cy="733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Easily create Responsive web layouts</a:t>
            </a:r>
          </a:p>
        </p:txBody>
      </p:sp>
    </p:spTree>
    <p:extLst>
      <p:ext uri="{BB962C8B-B14F-4D97-AF65-F5344CB8AC3E}">
        <p14:creationId xmlns:p14="http://schemas.microsoft.com/office/powerpoint/2010/main" val="29563902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97DB4-5112-7281-40C2-ACD32B57B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 knowledge before learning bootstrap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DB7DFC-E523-E3AA-34BD-05DD3C6B18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</a:t>
            </a:r>
          </a:p>
          <a:p>
            <a:r>
              <a:rPr lang="en-US" dirty="0"/>
              <a:t>CSS (media query, flexbox)</a:t>
            </a:r>
          </a:p>
          <a:p>
            <a:r>
              <a:rPr lang="en-US" dirty="0"/>
              <a:t>jQuery</a:t>
            </a:r>
          </a:p>
        </p:txBody>
      </p:sp>
    </p:spTree>
    <p:extLst>
      <p:ext uri="{BB962C8B-B14F-4D97-AF65-F5344CB8AC3E}">
        <p14:creationId xmlns:p14="http://schemas.microsoft.com/office/powerpoint/2010/main" val="25327432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B6782-1D09-FA68-43AC-8F3569F64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366380-3724-9D96-B66D-86F0D74D4C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Container &amp; Row Class</a:t>
            </a:r>
          </a:p>
        </p:txBody>
      </p:sp>
    </p:spTree>
    <p:extLst>
      <p:ext uri="{BB962C8B-B14F-4D97-AF65-F5344CB8AC3E}">
        <p14:creationId xmlns:p14="http://schemas.microsoft.com/office/powerpoint/2010/main" val="977415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3A24C-4C75-F6D7-E0D7-F5C7F9638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make website layout with bootstrap?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E3E87A-9805-DF19-D21D-D7CE1FC173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3 Bootstrap CSS Classes</a:t>
            </a:r>
          </a:p>
          <a:p>
            <a:r>
              <a:rPr lang="en-US" dirty="0"/>
              <a:t>Container</a:t>
            </a:r>
          </a:p>
          <a:p>
            <a:r>
              <a:rPr lang="en-US" dirty="0"/>
              <a:t>Row</a:t>
            </a:r>
          </a:p>
          <a:p>
            <a:r>
              <a:rPr lang="en-US" dirty="0"/>
              <a:t>Col</a:t>
            </a:r>
          </a:p>
        </p:txBody>
      </p:sp>
    </p:spTree>
    <p:extLst>
      <p:ext uri="{BB962C8B-B14F-4D97-AF65-F5344CB8AC3E}">
        <p14:creationId xmlns:p14="http://schemas.microsoft.com/office/powerpoint/2010/main" val="13892351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5F05E-8BD3-9106-7E0A-436A7D9C0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 class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4930478-AB72-AA58-ABEB-FDE40C2B5948}"/>
              </a:ext>
            </a:extLst>
          </p:cNvPr>
          <p:cNvSpPr/>
          <p:nvPr/>
        </p:nvSpPr>
        <p:spPr>
          <a:xfrm>
            <a:off x="1310185" y="1690688"/>
            <a:ext cx="9416955" cy="3837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.container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739893-221B-0BF8-D93F-DD1E7A2C7E2F}"/>
              </a:ext>
            </a:extLst>
          </p:cNvPr>
          <p:cNvSpPr txBox="1"/>
          <p:nvPr/>
        </p:nvSpPr>
        <p:spPr>
          <a:xfrm>
            <a:off x="5661329" y="2061628"/>
            <a:ext cx="869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1140px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F9897B4-3341-D77C-E24D-567F08A7BE2A}"/>
              </a:ext>
            </a:extLst>
          </p:cNvPr>
          <p:cNvSpPr/>
          <p:nvPr/>
        </p:nvSpPr>
        <p:spPr>
          <a:xfrm>
            <a:off x="0" y="4796372"/>
            <a:ext cx="12192000" cy="3837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.container-fluid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8182FB-0618-1E67-4545-DA17C65D2E68}"/>
              </a:ext>
            </a:extLst>
          </p:cNvPr>
          <p:cNvSpPr txBox="1"/>
          <p:nvPr/>
        </p:nvSpPr>
        <p:spPr>
          <a:xfrm>
            <a:off x="5661329" y="5180144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100%</a:t>
            </a:r>
          </a:p>
        </p:txBody>
      </p:sp>
    </p:spTree>
    <p:extLst>
      <p:ext uri="{BB962C8B-B14F-4D97-AF65-F5344CB8AC3E}">
        <p14:creationId xmlns:p14="http://schemas.microsoft.com/office/powerpoint/2010/main" val="35196082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EEEC2-EF1D-BA81-B960-A1FF862EB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D63F5-B1C8-75F5-1DC2-98A935E695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71030" cy="4351338"/>
          </a:xfrm>
        </p:spPr>
        <p:txBody>
          <a:bodyPr/>
          <a:lstStyle/>
          <a:p>
            <a:r>
              <a:rPr lang="en-US" dirty="0"/>
              <a:t>Extra large 	&gt;= 1200px</a:t>
            </a:r>
          </a:p>
          <a:p>
            <a:r>
              <a:rPr lang="en-US" dirty="0"/>
              <a:t>Large 		&gt;= 992px</a:t>
            </a:r>
          </a:p>
          <a:p>
            <a:r>
              <a:rPr lang="en-US" dirty="0"/>
              <a:t>Medium 		&gt;=768px</a:t>
            </a:r>
          </a:p>
          <a:p>
            <a:r>
              <a:rPr lang="en-US" dirty="0"/>
              <a:t>Small		&gt;=576px</a:t>
            </a:r>
          </a:p>
          <a:p>
            <a:r>
              <a:rPr lang="en-US" dirty="0"/>
              <a:t>Extra small		&lt;576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6CD4601-3D37-08DB-246A-C6F4755BF0F5}"/>
              </a:ext>
            </a:extLst>
          </p:cNvPr>
          <p:cNvSpPr/>
          <p:nvPr/>
        </p:nvSpPr>
        <p:spPr>
          <a:xfrm>
            <a:off x="6878472" y="1825625"/>
            <a:ext cx="1637731" cy="45355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1140px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DACEF5C-4A2B-CE53-B8EA-0ECD41EBA756}"/>
              </a:ext>
            </a:extLst>
          </p:cNvPr>
          <p:cNvSpPr/>
          <p:nvPr/>
        </p:nvSpPr>
        <p:spPr>
          <a:xfrm>
            <a:off x="6787486" y="2339217"/>
            <a:ext cx="1637731" cy="45355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960px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58E5FF5-C35D-F0BE-ECEA-36A4195B7D4C}"/>
              </a:ext>
            </a:extLst>
          </p:cNvPr>
          <p:cNvSpPr/>
          <p:nvPr/>
        </p:nvSpPr>
        <p:spPr>
          <a:xfrm>
            <a:off x="6751092" y="2784037"/>
            <a:ext cx="1637731" cy="4535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720px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6A4EDA9-6645-7262-41E0-A3606ED9948C}"/>
              </a:ext>
            </a:extLst>
          </p:cNvPr>
          <p:cNvSpPr/>
          <p:nvPr/>
        </p:nvSpPr>
        <p:spPr>
          <a:xfrm>
            <a:off x="6751093" y="3406254"/>
            <a:ext cx="1637731" cy="45355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540px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630D601-AF53-442D-D3E8-3D98BB0DC3FD}"/>
              </a:ext>
            </a:extLst>
          </p:cNvPr>
          <p:cNvSpPr/>
          <p:nvPr/>
        </p:nvSpPr>
        <p:spPr>
          <a:xfrm>
            <a:off x="6751092" y="3911613"/>
            <a:ext cx="1637731" cy="4535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Auto</a:t>
            </a:r>
          </a:p>
        </p:txBody>
      </p:sp>
    </p:spTree>
    <p:extLst>
      <p:ext uri="{BB962C8B-B14F-4D97-AF65-F5344CB8AC3E}">
        <p14:creationId xmlns:p14="http://schemas.microsoft.com/office/powerpoint/2010/main" val="18608342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E5C17432-5933-E071-2576-C070BB581CB8}"/>
              </a:ext>
            </a:extLst>
          </p:cNvPr>
          <p:cNvGrpSpPr/>
          <p:nvPr/>
        </p:nvGrpSpPr>
        <p:grpSpPr>
          <a:xfrm>
            <a:off x="2702256" y="218364"/>
            <a:ext cx="9228161" cy="6421272"/>
            <a:chOff x="261582" y="218364"/>
            <a:chExt cx="11668836" cy="642127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BA321D3C-2323-AB6B-FEEB-13309E7E9395}"/>
                </a:ext>
              </a:extLst>
            </p:cNvPr>
            <p:cNvGrpSpPr/>
            <p:nvPr/>
          </p:nvGrpSpPr>
          <p:grpSpPr>
            <a:xfrm>
              <a:off x="261582" y="218364"/>
              <a:ext cx="11668836" cy="6421272"/>
              <a:chOff x="286603" y="218364"/>
              <a:chExt cx="11668836" cy="6421272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30B5BB05-6FB6-88C9-E280-7CCC0C2AC57A}"/>
                  </a:ext>
                </a:extLst>
              </p:cNvPr>
              <p:cNvSpPr/>
              <p:nvPr/>
            </p:nvSpPr>
            <p:spPr>
              <a:xfrm>
                <a:off x="286603" y="218364"/>
                <a:ext cx="11668836" cy="6421272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D6D645EF-EB50-7A99-2131-DA5BFF4E1D95}"/>
                  </a:ext>
                </a:extLst>
              </p:cNvPr>
              <p:cNvSpPr/>
              <p:nvPr/>
            </p:nvSpPr>
            <p:spPr>
              <a:xfrm>
                <a:off x="491319" y="382137"/>
                <a:ext cx="11095630" cy="114641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40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					Width, Padding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1BA30F8-5594-DA1C-5C13-D83B6F585974}"/>
                  </a:ext>
                </a:extLst>
              </p:cNvPr>
              <p:cNvSpPr/>
              <p:nvPr/>
            </p:nvSpPr>
            <p:spPr>
              <a:xfrm>
                <a:off x="491319" y="1528549"/>
                <a:ext cx="11095630" cy="49132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						Width 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A2BFA4D-F94C-6018-E546-198B99D1D775}"/>
                  </a:ext>
                </a:extLst>
              </p:cNvPr>
              <p:cNvSpPr txBox="1"/>
              <p:nvPr/>
            </p:nvSpPr>
            <p:spPr>
              <a:xfrm>
                <a:off x="491318" y="2183642"/>
                <a:ext cx="843431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sz="2400" dirty="0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ACE9127D-D334-232B-F2F8-3E4D18DDD437}"/>
                  </a:ext>
                </a:extLst>
              </p:cNvPr>
              <p:cNvSpPr/>
              <p:nvPr/>
            </p:nvSpPr>
            <p:spPr>
              <a:xfrm>
                <a:off x="8843751" y="2033517"/>
                <a:ext cx="2866030" cy="4217158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3097712A-F1A8-4B5A-574E-89A705AFF352}"/>
                  </a:ext>
                </a:extLst>
              </p:cNvPr>
              <p:cNvSpPr/>
              <p:nvPr/>
            </p:nvSpPr>
            <p:spPr>
              <a:xfrm>
                <a:off x="482219" y="6148316"/>
                <a:ext cx="11095631" cy="49132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Width, Clear</a:t>
                </a:r>
              </a:p>
            </p:txBody>
          </p:sp>
        </p:grp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F253C004-8ADD-B9BF-340A-597582C227BE}"/>
                </a:ext>
              </a:extLst>
            </p:cNvPr>
            <p:cNvCxnSpPr/>
            <p:nvPr/>
          </p:nvCxnSpPr>
          <p:spPr>
            <a:xfrm>
              <a:off x="614149" y="586854"/>
              <a:ext cx="10768084" cy="0"/>
            </a:xfrm>
            <a:prstGeom prst="straightConnector1">
              <a:avLst/>
            </a:prstGeom>
            <a:ln w="38100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883A41DC-9B00-29ED-10DA-92711D5D69FE}"/>
                </a:ext>
              </a:extLst>
            </p:cNvPr>
            <p:cNvCxnSpPr/>
            <p:nvPr/>
          </p:nvCxnSpPr>
          <p:spPr>
            <a:xfrm>
              <a:off x="668741" y="1610437"/>
              <a:ext cx="10768084" cy="0"/>
            </a:xfrm>
            <a:prstGeom prst="straightConnector1">
              <a:avLst/>
            </a:prstGeom>
            <a:ln w="38100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6EA96F7-3965-1E1D-B97D-9ED6F230E232}"/>
                </a:ext>
              </a:extLst>
            </p:cNvPr>
            <p:cNvSpPr txBox="1"/>
            <p:nvPr/>
          </p:nvSpPr>
          <p:spPr>
            <a:xfrm>
              <a:off x="1801504" y="2832753"/>
              <a:ext cx="22022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Width, Float, Padding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4768294-491D-7326-0AA7-1DAC1E0B1B55}"/>
                </a:ext>
              </a:extLst>
            </p:cNvPr>
            <p:cNvSpPr txBox="1"/>
            <p:nvPr/>
          </p:nvSpPr>
          <p:spPr>
            <a:xfrm>
              <a:off x="9138901" y="3486161"/>
              <a:ext cx="13399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Width, Float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B783704-D2E3-8E03-5774-102B48A6EAC0}"/>
                </a:ext>
              </a:extLst>
            </p:cNvPr>
            <p:cNvSpPr txBox="1"/>
            <p:nvPr/>
          </p:nvSpPr>
          <p:spPr>
            <a:xfrm>
              <a:off x="2902607" y="4846892"/>
              <a:ext cx="24047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Width, Margin, Padding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1F9F5359-70FD-DB5B-D764-5633246AF8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1166" y="2645307"/>
              <a:ext cx="7996924" cy="29571"/>
            </a:xfrm>
            <a:prstGeom prst="straightConnector1">
              <a:avLst/>
            </a:prstGeom>
            <a:ln w="38100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E093A61D-C5DD-EC09-400E-85FC667EF79C}"/>
                </a:ext>
              </a:extLst>
            </p:cNvPr>
            <p:cNvCxnSpPr>
              <a:cxnSpLocks/>
            </p:cNvCxnSpPr>
            <p:nvPr/>
          </p:nvCxnSpPr>
          <p:spPr>
            <a:xfrm>
              <a:off x="9007522" y="3250482"/>
              <a:ext cx="2677238" cy="0"/>
            </a:xfrm>
            <a:prstGeom prst="straightConnector1">
              <a:avLst/>
            </a:prstGeom>
            <a:ln w="38100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C1DADD5E-EECE-3645-87BA-66C1C196AF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6297" y="4715302"/>
              <a:ext cx="11218463" cy="116804"/>
            </a:xfrm>
            <a:prstGeom prst="straightConnector1">
              <a:avLst/>
            </a:prstGeom>
            <a:ln w="38100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E7F8CDD-0FC1-869D-D0D2-BEE0091D6240}"/>
              </a:ext>
            </a:extLst>
          </p:cNvPr>
          <p:cNvCxnSpPr/>
          <p:nvPr/>
        </p:nvCxnSpPr>
        <p:spPr>
          <a:xfrm flipV="1">
            <a:off x="1842448" y="218364"/>
            <a:ext cx="859808" cy="163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6AC7539-263C-3CBD-0ABC-27F4FE01CEBA}"/>
              </a:ext>
            </a:extLst>
          </p:cNvPr>
          <p:cNvSpPr txBox="1"/>
          <p:nvPr/>
        </p:nvSpPr>
        <p:spPr>
          <a:xfrm>
            <a:off x="919111" y="245659"/>
            <a:ext cx="1134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.container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9BC5211-FE4B-8D57-7B71-037FC9070207}"/>
              </a:ext>
            </a:extLst>
          </p:cNvPr>
          <p:cNvCxnSpPr/>
          <p:nvPr/>
        </p:nvCxnSpPr>
        <p:spPr>
          <a:xfrm>
            <a:off x="1842448" y="1050878"/>
            <a:ext cx="11386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B6275DF-8303-5A1A-25AF-D8CE167B8989}"/>
              </a:ext>
            </a:extLst>
          </p:cNvPr>
          <p:cNvCxnSpPr/>
          <p:nvPr/>
        </p:nvCxnSpPr>
        <p:spPr>
          <a:xfrm>
            <a:off x="1842448" y="1774209"/>
            <a:ext cx="11818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FCB6DB0-07AD-4730-5294-FE6F279061CD}"/>
              </a:ext>
            </a:extLst>
          </p:cNvPr>
          <p:cNvCxnSpPr/>
          <p:nvPr/>
        </p:nvCxnSpPr>
        <p:spPr>
          <a:xfrm>
            <a:off x="1637731" y="3855493"/>
            <a:ext cx="10645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0906754-DC8F-DF42-9EB6-2B0A3F8B748E}"/>
              </a:ext>
            </a:extLst>
          </p:cNvPr>
          <p:cNvCxnSpPr/>
          <p:nvPr/>
        </p:nvCxnSpPr>
        <p:spPr>
          <a:xfrm>
            <a:off x="1637731" y="6393976"/>
            <a:ext cx="9007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A9C430FA-C59F-350E-4F00-03A298703D5B}"/>
              </a:ext>
            </a:extLst>
          </p:cNvPr>
          <p:cNvSpPr txBox="1"/>
          <p:nvPr/>
        </p:nvSpPr>
        <p:spPr>
          <a:xfrm flipH="1">
            <a:off x="964830" y="1050878"/>
            <a:ext cx="877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.row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D69C8F1-FE22-A6CD-0867-D501B32A6FA2}"/>
              </a:ext>
            </a:extLst>
          </p:cNvPr>
          <p:cNvSpPr txBox="1"/>
          <p:nvPr/>
        </p:nvSpPr>
        <p:spPr>
          <a:xfrm flipH="1">
            <a:off x="919111" y="1611277"/>
            <a:ext cx="877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.row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69AEBA9-279B-C80D-BBFC-79C3834E16B0}"/>
              </a:ext>
            </a:extLst>
          </p:cNvPr>
          <p:cNvSpPr txBox="1"/>
          <p:nvPr/>
        </p:nvSpPr>
        <p:spPr>
          <a:xfrm flipH="1">
            <a:off x="760113" y="3626890"/>
            <a:ext cx="877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.row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E379FAC-EE86-254B-47A0-8863166D8E7F}"/>
              </a:ext>
            </a:extLst>
          </p:cNvPr>
          <p:cNvSpPr txBox="1"/>
          <p:nvPr/>
        </p:nvSpPr>
        <p:spPr>
          <a:xfrm flipH="1">
            <a:off x="886316" y="6165794"/>
            <a:ext cx="877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.row</a:t>
            </a:r>
          </a:p>
        </p:txBody>
      </p:sp>
    </p:spTree>
    <p:extLst>
      <p:ext uri="{BB962C8B-B14F-4D97-AF65-F5344CB8AC3E}">
        <p14:creationId xmlns:p14="http://schemas.microsoft.com/office/powerpoint/2010/main" val="2046402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BC30F-5E26-3478-B8E0-76FB8C7B8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Bootstrap: Col Class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005E68A-D063-D2A3-8684-03DB14E29501}"/>
              </a:ext>
            </a:extLst>
          </p:cNvPr>
          <p:cNvSpPr/>
          <p:nvPr/>
        </p:nvSpPr>
        <p:spPr>
          <a:xfrm>
            <a:off x="1796955" y="3205587"/>
            <a:ext cx="8598090" cy="114804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CDFE443-D426-D7FB-21C8-D36E39DC1D0E}"/>
              </a:ext>
            </a:extLst>
          </p:cNvPr>
          <p:cNvSpPr/>
          <p:nvPr/>
        </p:nvSpPr>
        <p:spPr>
          <a:xfrm>
            <a:off x="2124502" y="3369363"/>
            <a:ext cx="3844119" cy="779557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.col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A186EAC-C5EB-96FB-8427-EE96323AE6D5}"/>
              </a:ext>
            </a:extLst>
          </p:cNvPr>
          <p:cNvSpPr/>
          <p:nvPr/>
        </p:nvSpPr>
        <p:spPr>
          <a:xfrm>
            <a:off x="6183573" y="3369362"/>
            <a:ext cx="3844119" cy="779557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.col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E0A782-917F-624B-6DF5-5E99BB735AC5}"/>
              </a:ext>
            </a:extLst>
          </p:cNvPr>
          <p:cNvSpPr txBox="1"/>
          <p:nvPr/>
        </p:nvSpPr>
        <p:spPr>
          <a:xfrm>
            <a:off x="5880014" y="2857144"/>
            <a:ext cx="604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.row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34A12A8-6D60-35C2-0D30-D8C63FFB8693}"/>
              </a:ext>
            </a:extLst>
          </p:cNvPr>
          <p:cNvSpPr/>
          <p:nvPr/>
        </p:nvSpPr>
        <p:spPr>
          <a:xfrm>
            <a:off x="1796955" y="2756848"/>
            <a:ext cx="8971129" cy="18833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C74323-0C74-6485-7425-15CB63B17B89}"/>
              </a:ext>
            </a:extLst>
          </p:cNvPr>
          <p:cNvSpPr txBox="1"/>
          <p:nvPr/>
        </p:nvSpPr>
        <p:spPr>
          <a:xfrm>
            <a:off x="5654721" y="2388356"/>
            <a:ext cx="1134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.container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050C80-AEB2-49C0-CF8F-29DCA52BEA2F}"/>
              </a:ext>
            </a:extLst>
          </p:cNvPr>
          <p:cNvSpPr txBox="1"/>
          <p:nvPr/>
        </p:nvSpPr>
        <p:spPr>
          <a:xfrm>
            <a:off x="8311487" y="832513"/>
            <a:ext cx="23596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.container</a:t>
            </a:r>
          </a:p>
          <a:p>
            <a:r>
              <a:rPr lang="en-US" dirty="0"/>
              <a:t>	.row</a:t>
            </a:r>
          </a:p>
          <a:p>
            <a:r>
              <a:rPr lang="en-US" dirty="0"/>
              <a:t>		.col</a:t>
            </a:r>
          </a:p>
        </p:txBody>
      </p:sp>
    </p:spTree>
    <p:extLst>
      <p:ext uri="{BB962C8B-B14F-4D97-AF65-F5344CB8AC3E}">
        <p14:creationId xmlns:p14="http://schemas.microsoft.com/office/powerpoint/2010/main" val="13851091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D7E7A-BD21-0E6B-8145-0C321C647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E681D-BCE6-5D73-2ECB-9C2595A9AC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Col- break</a:t>
            </a:r>
          </a:p>
          <a:p>
            <a:endParaRPr lang="en-US" dirty="0"/>
          </a:p>
          <a:p>
            <a:r>
              <a:rPr lang="en-US" dirty="0"/>
              <a:t>Class name – “w-100”</a:t>
            </a:r>
          </a:p>
          <a:p>
            <a:endParaRPr lang="en-US" dirty="0"/>
          </a:p>
          <a:p>
            <a:r>
              <a:rPr lang="en-US" dirty="0"/>
              <a:t>.row</a:t>
            </a:r>
          </a:p>
          <a:p>
            <a:r>
              <a:rPr lang="en-US" dirty="0"/>
              <a:t>.row-col-2</a:t>
            </a:r>
          </a:p>
        </p:txBody>
      </p:sp>
    </p:spTree>
    <p:extLst>
      <p:ext uri="{BB962C8B-B14F-4D97-AF65-F5344CB8AC3E}">
        <p14:creationId xmlns:p14="http://schemas.microsoft.com/office/powerpoint/2010/main" val="35549073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FE6D5-9345-CA6B-52B5-318775DE3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 Class for different Break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1FE002-98A9-C7AB-2501-F062ED8FA5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Extra large		col-xl</a:t>
            </a:r>
          </a:p>
          <a:p>
            <a:r>
              <a:rPr lang="en-US" dirty="0"/>
              <a:t>Large		col-lg</a:t>
            </a:r>
          </a:p>
          <a:p>
            <a:r>
              <a:rPr lang="en-US" dirty="0"/>
              <a:t>Medium		col-md</a:t>
            </a:r>
          </a:p>
          <a:p>
            <a:r>
              <a:rPr lang="en-US" dirty="0"/>
              <a:t>Small		col-</a:t>
            </a:r>
            <a:r>
              <a:rPr lang="en-US" dirty="0" err="1"/>
              <a:t>sm</a:t>
            </a:r>
            <a:endParaRPr lang="en-US" dirty="0"/>
          </a:p>
          <a:p>
            <a:r>
              <a:rPr lang="en-US" dirty="0"/>
              <a:t>Extra small</a:t>
            </a:r>
          </a:p>
        </p:txBody>
      </p:sp>
    </p:spTree>
    <p:extLst>
      <p:ext uri="{BB962C8B-B14F-4D97-AF65-F5344CB8AC3E}">
        <p14:creationId xmlns:p14="http://schemas.microsoft.com/office/powerpoint/2010/main" val="19077227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D84C4-CB34-B33D-33E5-15BC72B09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Grid Col Class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4DEE841-55C5-C895-9D33-B6CED14652C2}"/>
              </a:ext>
            </a:extLst>
          </p:cNvPr>
          <p:cNvSpPr/>
          <p:nvPr/>
        </p:nvSpPr>
        <p:spPr>
          <a:xfrm>
            <a:off x="838200" y="1690688"/>
            <a:ext cx="10789693" cy="110710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ADC8D2-8093-F9CF-2ED5-2A224AE8E3BB}"/>
              </a:ext>
            </a:extLst>
          </p:cNvPr>
          <p:cNvSpPr/>
          <p:nvPr/>
        </p:nvSpPr>
        <p:spPr>
          <a:xfrm>
            <a:off x="838200" y="1815152"/>
            <a:ext cx="840475" cy="655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5CBA4CC-A07E-A36A-8F6B-0E9E27D231B0}"/>
              </a:ext>
            </a:extLst>
          </p:cNvPr>
          <p:cNvSpPr/>
          <p:nvPr/>
        </p:nvSpPr>
        <p:spPr>
          <a:xfrm>
            <a:off x="1831075" y="1815152"/>
            <a:ext cx="840475" cy="655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CB2D33A-4691-5AFC-1C66-8908DF6CCBE6}"/>
              </a:ext>
            </a:extLst>
          </p:cNvPr>
          <p:cNvSpPr/>
          <p:nvPr/>
        </p:nvSpPr>
        <p:spPr>
          <a:xfrm>
            <a:off x="2823950" y="1815151"/>
            <a:ext cx="840475" cy="655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F78390D-85A9-E25E-0775-44153A49F556}"/>
              </a:ext>
            </a:extLst>
          </p:cNvPr>
          <p:cNvSpPr/>
          <p:nvPr/>
        </p:nvSpPr>
        <p:spPr>
          <a:xfrm>
            <a:off x="3827058" y="1856094"/>
            <a:ext cx="840475" cy="655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A902FCC-9586-E7BC-84DC-EC1FD223F4C6}"/>
              </a:ext>
            </a:extLst>
          </p:cNvPr>
          <p:cNvSpPr/>
          <p:nvPr/>
        </p:nvSpPr>
        <p:spPr>
          <a:xfrm>
            <a:off x="4819933" y="1856094"/>
            <a:ext cx="840475" cy="655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AEC17E-462C-DC63-AEC5-98FE0E0E6563}"/>
              </a:ext>
            </a:extLst>
          </p:cNvPr>
          <p:cNvSpPr/>
          <p:nvPr/>
        </p:nvSpPr>
        <p:spPr>
          <a:xfrm>
            <a:off x="5812808" y="1856093"/>
            <a:ext cx="840475" cy="655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727545-C2DF-D93F-C362-CE25BA8826AA}"/>
              </a:ext>
            </a:extLst>
          </p:cNvPr>
          <p:cNvSpPr/>
          <p:nvPr/>
        </p:nvSpPr>
        <p:spPr>
          <a:xfrm>
            <a:off x="6815916" y="1896222"/>
            <a:ext cx="840475" cy="655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D7DF6F4-1081-2D33-E911-ADF132410301}"/>
              </a:ext>
            </a:extLst>
          </p:cNvPr>
          <p:cNvSpPr/>
          <p:nvPr/>
        </p:nvSpPr>
        <p:spPr>
          <a:xfrm>
            <a:off x="7808791" y="1896222"/>
            <a:ext cx="840475" cy="655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4D1C1F9-EEDC-1019-3787-3342C75F380C}"/>
              </a:ext>
            </a:extLst>
          </p:cNvPr>
          <p:cNvSpPr/>
          <p:nvPr/>
        </p:nvSpPr>
        <p:spPr>
          <a:xfrm>
            <a:off x="8801666" y="1896221"/>
            <a:ext cx="840475" cy="655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27D4E8B-EA53-3339-C611-441BEF001530}"/>
              </a:ext>
            </a:extLst>
          </p:cNvPr>
          <p:cNvSpPr/>
          <p:nvPr/>
        </p:nvSpPr>
        <p:spPr>
          <a:xfrm>
            <a:off x="9804774" y="1937164"/>
            <a:ext cx="840475" cy="655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07E07BE-4D78-68DE-3D48-64FF38DE388E}"/>
              </a:ext>
            </a:extLst>
          </p:cNvPr>
          <p:cNvSpPr/>
          <p:nvPr/>
        </p:nvSpPr>
        <p:spPr>
          <a:xfrm>
            <a:off x="10797649" y="1937164"/>
            <a:ext cx="840475" cy="655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ACEF27E-255A-B8EB-A59B-8D8461701FB1}"/>
              </a:ext>
            </a:extLst>
          </p:cNvPr>
          <p:cNvSpPr/>
          <p:nvPr/>
        </p:nvSpPr>
        <p:spPr>
          <a:xfrm>
            <a:off x="11790524" y="1937163"/>
            <a:ext cx="840475" cy="655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90DC347-7F80-F8F5-975F-6B573FF1F2E4}"/>
              </a:ext>
            </a:extLst>
          </p:cNvPr>
          <p:cNvSpPr/>
          <p:nvPr/>
        </p:nvSpPr>
        <p:spPr>
          <a:xfrm>
            <a:off x="736979" y="3875964"/>
            <a:ext cx="11218460" cy="1801505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8134FA6-C95A-3108-E5F1-EC2D12C429C3}"/>
              </a:ext>
            </a:extLst>
          </p:cNvPr>
          <p:cNvSpPr/>
          <p:nvPr/>
        </p:nvSpPr>
        <p:spPr>
          <a:xfrm>
            <a:off x="1258437" y="4327974"/>
            <a:ext cx="4146076" cy="655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.col-6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B960B8A-8D0A-2469-051D-35F3EE64B942}"/>
              </a:ext>
            </a:extLst>
          </p:cNvPr>
          <p:cNvSpPr/>
          <p:nvPr/>
        </p:nvSpPr>
        <p:spPr>
          <a:xfrm>
            <a:off x="5925972" y="4327973"/>
            <a:ext cx="5007592" cy="655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.col-6</a:t>
            </a:r>
          </a:p>
        </p:txBody>
      </p:sp>
    </p:spTree>
    <p:extLst>
      <p:ext uri="{BB962C8B-B14F-4D97-AF65-F5344CB8AC3E}">
        <p14:creationId xmlns:p14="http://schemas.microsoft.com/office/powerpoint/2010/main" val="1442175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F6394-5521-E714-1117-FF9E00514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C44F89-9279-7C1C-C608-B9A198A616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928582" cy="4351338"/>
          </a:xfrm>
        </p:spPr>
        <p:txBody>
          <a:bodyPr/>
          <a:lstStyle/>
          <a:p>
            <a:r>
              <a:rPr lang="en-US" dirty="0"/>
              <a:t>Layout</a:t>
            </a:r>
          </a:p>
          <a:p>
            <a:r>
              <a:rPr lang="en-US" dirty="0"/>
              <a:t>Typography</a:t>
            </a:r>
          </a:p>
          <a:p>
            <a:r>
              <a:rPr lang="en-US" dirty="0"/>
              <a:t>Navigation Menu</a:t>
            </a:r>
          </a:p>
          <a:p>
            <a:r>
              <a:rPr lang="en-US" dirty="0"/>
              <a:t>Form Layout</a:t>
            </a:r>
          </a:p>
          <a:p>
            <a:r>
              <a:rPr lang="en-US" dirty="0"/>
              <a:t>Buttons</a:t>
            </a:r>
          </a:p>
          <a:p>
            <a:r>
              <a:rPr lang="en-US" dirty="0"/>
              <a:t>Pagination</a:t>
            </a:r>
          </a:p>
          <a:p>
            <a:r>
              <a:rPr lang="en-US" dirty="0"/>
              <a:t>Icon Fonts</a:t>
            </a:r>
          </a:p>
          <a:p>
            <a:r>
              <a:rPr lang="en-US" dirty="0"/>
              <a:t>Responsiveness</a:t>
            </a:r>
          </a:p>
        </p:txBody>
      </p:sp>
    </p:spTree>
    <p:extLst>
      <p:ext uri="{BB962C8B-B14F-4D97-AF65-F5344CB8AC3E}">
        <p14:creationId xmlns:p14="http://schemas.microsoft.com/office/powerpoint/2010/main" val="13691211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81EFE555-08E5-E773-B466-0D2B18759137}"/>
              </a:ext>
            </a:extLst>
          </p:cNvPr>
          <p:cNvGrpSpPr/>
          <p:nvPr/>
        </p:nvGrpSpPr>
        <p:grpSpPr>
          <a:xfrm>
            <a:off x="2320118" y="150125"/>
            <a:ext cx="9228161" cy="6421272"/>
            <a:chOff x="286603" y="218364"/>
            <a:chExt cx="11668836" cy="6421272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6610155-379A-C168-B67C-7CBE284CF8FA}"/>
                </a:ext>
              </a:extLst>
            </p:cNvPr>
            <p:cNvSpPr/>
            <p:nvPr/>
          </p:nvSpPr>
          <p:spPr>
            <a:xfrm>
              <a:off x="286603" y="218364"/>
              <a:ext cx="11668836" cy="6421272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9FE27B9-39B5-4CC7-E17D-874D58CF4A2D}"/>
                </a:ext>
              </a:extLst>
            </p:cNvPr>
            <p:cNvSpPr/>
            <p:nvPr/>
          </p:nvSpPr>
          <p:spPr>
            <a:xfrm>
              <a:off x="491319" y="382137"/>
              <a:ext cx="11095630" cy="114641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.col-12 OR .col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AD28792-13BB-52E4-FE5A-DF2DE29BEB94}"/>
                </a:ext>
              </a:extLst>
            </p:cNvPr>
            <p:cNvSpPr/>
            <p:nvPr/>
          </p:nvSpPr>
          <p:spPr>
            <a:xfrm>
              <a:off x="491319" y="1528549"/>
              <a:ext cx="11095630" cy="49132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.col-12 or .col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246902D-908A-5682-9381-668AD7B62884}"/>
                </a:ext>
              </a:extLst>
            </p:cNvPr>
            <p:cNvSpPr txBox="1"/>
            <p:nvPr/>
          </p:nvSpPr>
          <p:spPr>
            <a:xfrm>
              <a:off x="491318" y="2183642"/>
              <a:ext cx="84343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2400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9C39C54-AF62-6493-203F-8BDD82666278}"/>
                </a:ext>
              </a:extLst>
            </p:cNvPr>
            <p:cNvSpPr/>
            <p:nvPr/>
          </p:nvSpPr>
          <p:spPr>
            <a:xfrm>
              <a:off x="8843751" y="2033517"/>
              <a:ext cx="2866030" cy="4217158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060A08F-944F-A560-2B9F-640FFD971080}"/>
                </a:ext>
              </a:extLst>
            </p:cNvPr>
            <p:cNvSpPr/>
            <p:nvPr/>
          </p:nvSpPr>
          <p:spPr>
            <a:xfrm>
              <a:off x="482219" y="6148316"/>
              <a:ext cx="11095631" cy="49132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.col-12 Or .col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20EC72F2-11A9-E1E8-9E0B-26B06835FE78}"/>
              </a:ext>
            </a:extLst>
          </p:cNvPr>
          <p:cNvSpPr txBox="1"/>
          <p:nvPr/>
        </p:nvSpPr>
        <p:spPr>
          <a:xfrm>
            <a:off x="3537947" y="2764514"/>
            <a:ext cx="700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.col-9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8ADC12-02B6-9A6C-D969-4755D9D566CB}"/>
              </a:ext>
            </a:extLst>
          </p:cNvPr>
          <p:cNvSpPr txBox="1"/>
          <p:nvPr/>
        </p:nvSpPr>
        <p:spPr>
          <a:xfrm>
            <a:off x="9340641" y="3417922"/>
            <a:ext cx="700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.col-3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358F050-3B46-D558-0785-CC2C2E90E997}"/>
              </a:ext>
            </a:extLst>
          </p:cNvPr>
          <p:cNvCxnSpPr/>
          <p:nvPr/>
        </p:nvCxnSpPr>
        <p:spPr>
          <a:xfrm flipV="1">
            <a:off x="1460310" y="150125"/>
            <a:ext cx="859808" cy="163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731A612-3519-D4DF-AAE8-9DD06D6311BB}"/>
              </a:ext>
            </a:extLst>
          </p:cNvPr>
          <p:cNvSpPr txBox="1"/>
          <p:nvPr/>
        </p:nvSpPr>
        <p:spPr>
          <a:xfrm>
            <a:off x="536973" y="177420"/>
            <a:ext cx="1134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.container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7805621-DC06-906D-55AD-31B8B8E9E847}"/>
              </a:ext>
            </a:extLst>
          </p:cNvPr>
          <p:cNvCxnSpPr/>
          <p:nvPr/>
        </p:nvCxnSpPr>
        <p:spPr>
          <a:xfrm>
            <a:off x="1460310" y="982639"/>
            <a:ext cx="11386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102C61D-AAEA-A52B-829C-1D5C0FBFDAE2}"/>
              </a:ext>
            </a:extLst>
          </p:cNvPr>
          <p:cNvCxnSpPr/>
          <p:nvPr/>
        </p:nvCxnSpPr>
        <p:spPr>
          <a:xfrm>
            <a:off x="1460310" y="1705970"/>
            <a:ext cx="11818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4F4E5EF-8C6E-1F7B-76B4-BF7F96D6C03D}"/>
              </a:ext>
            </a:extLst>
          </p:cNvPr>
          <p:cNvCxnSpPr/>
          <p:nvPr/>
        </p:nvCxnSpPr>
        <p:spPr>
          <a:xfrm>
            <a:off x="1255593" y="3787254"/>
            <a:ext cx="10645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2B116CD-9FEF-1F22-36D6-D76A390BC358}"/>
              </a:ext>
            </a:extLst>
          </p:cNvPr>
          <p:cNvCxnSpPr/>
          <p:nvPr/>
        </p:nvCxnSpPr>
        <p:spPr>
          <a:xfrm>
            <a:off x="1255593" y="6325737"/>
            <a:ext cx="9007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CCF43962-C9FE-05C6-08F2-8EC65F10C1A4}"/>
              </a:ext>
            </a:extLst>
          </p:cNvPr>
          <p:cNvSpPr txBox="1"/>
          <p:nvPr/>
        </p:nvSpPr>
        <p:spPr>
          <a:xfrm flipH="1">
            <a:off x="582692" y="982639"/>
            <a:ext cx="877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.row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F868441-E97B-A3A3-56B2-E015E2179011}"/>
              </a:ext>
            </a:extLst>
          </p:cNvPr>
          <p:cNvSpPr txBox="1"/>
          <p:nvPr/>
        </p:nvSpPr>
        <p:spPr>
          <a:xfrm flipH="1">
            <a:off x="536973" y="1543038"/>
            <a:ext cx="877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.row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19D99D7-9B44-6A7F-0A9A-552974E18816}"/>
              </a:ext>
            </a:extLst>
          </p:cNvPr>
          <p:cNvSpPr txBox="1"/>
          <p:nvPr/>
        </p:nvSpPr>
        <p:spPr>
          <a:xfrm flipH="1">
            <a:off x="377975" y="3558651"/>
            <a:ext cx="877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.row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8740165-A156-951A-85BB-29CF29B7F2E1}"/>
              </a:ext>
            </a:extLst>
          </p:cNvPr>
          <p:cNvSpPr txBox="1"/>
          <p:nvPr/>
        </p:nvSpPr>
        <p:spPr>
          <a:xfrm flipH="1">
            <a:off x="504178" y="6097555"/>
            <a:ext cx="877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.row</a:t>
            </a:r>
          </a:p>
        </p:txBody>
      </p:sp>
    </p:spTree>
    <p:extLst>
      <p:ext uri="{BB962C8B-B14F-4D97-AF65-F5344CB8AC3E}">
        <p14:creationId xmlns:p14="http://schemas.microsoft.com/office/powerpoint/2010/main" val="31346779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28D53-E2DB-9992-8845-338FADC1A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833" y="365125"/>
            <a:ext cx="10515600" cy="1325563"/>
          </a:xfrm>
        </p:spPr>
        <p:txBody>
          <a:bodyPr/>
          <a:lstStyle/>
          <a:p>
            <a:r>
              <a:rPr lang="en-US" dirty="0"/>
              <a:t>Bootstrap: Offset class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65152F-AB2D-AEE6-8E2F-B27487F02692}"/>
              </a:ext>
            </a:extLst>
          </p:cNvPr>
          <p:cNvSpPr/>
          <p:nvPr/>
        </p:nvSpPr>
        <p:spPr>
          <a:xfrm>
            <a:off x="180834" y="1690688"/>
            <a:ext cx="11792799" cy="110710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5090722-51DB-7C31-3727-D20076726BC8}"/>
              </a:ext>
            </a:extLst>
          </p:cNvPr>
          <p:cNvSpPr/>
          <p:nvPr/>
        </p:nvSpPr>
        <p:spPr>
          <a:xfrm>
            <a:off x="180834" y="1815152"/>
            <a:ext cx="840475" cy="655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3A7DC41-7CE0-7203-604D-F5771734F7FA}"/>
              </a:ext>
            </a:extLst>
          </p:cNvPr>
          <p:cNvSpPr/>
          <p:nvPr/>
        </p:nvSpPr>
        <p:spPr>
          <a:xfrm>
            <a:off x="1173709" y="1815152"/>
            <a:ext cx="840475" cy="655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B67BB7A-814F-5847-0FEC-5F37D1C6E378}"/>
              </a:ext>
            </a:extLst>
          </p:cNvPr>
          <p:cNvSpPr/>
          <p:nvPr/>
        </p:nvSpPr>
        <p:spPr>
          <a:xfrm>
            <a:off x="2166584" y="1815151"/>
            <a:ext cx="840475" cy="655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13A2E75-E73A-0966-A6B4-3FE5CE0BA97C}"/>
              </a:ext>
            </a:extLst>
          </p:cNvPr>
          <p:cNvSpPr/>
          <p:nvPr/>
        </p:nvSpPr>
        <p:spPr>
          <a:xfrm>
            <a:off x="3169692" y="1856094"/>
            <a:ext cx="840475" cy="655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38D1319-FAB4-B535-5A05-3B79F50D75F9}"/>
              </a:ext>
            </a:extLst>
          </p:cNvPr>
          <p:cNvSpPr/>
          <p:nvPr/>
        </p:nvSpPr>
        <p:spPr>
          <a:xfrm>
            <a:off x="4162567" y="1856094"/>
            <a:ext cx="840475" cy="655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CDADAF-31EE-E8A0-C114-BD64C28637B6}"/>
              </a:ext>
            </a:extLst>
          </p:cNvPr>
          <p:cNvSpPr/>
          <p:nvPr/>
        </p:nvSpPr>
        <p:spPr>
          <a:xfrm>
            <a:off x="5155442" y="1856093"/>
            <a:ext cx="840475" cy="655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34FE256-B898-D1F2-4F5C-3443BC688F0C}"/>
              </a:ext>
            </a:extLst>
          </p:cNvPr>
          <p:cNvSpPr/>
          <p:nvPr/>
        </p:nvSpPr>
        <p:spPr>
          <a:xfrm>
            <a:off x="6158550" y="1896222"/>
            <a:ext cx="840475" cy="655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E045E53-44A0-54C7-ECE3-BBE24289CEB1}"/>
              </a:ext>
            </a:extLst>
          </p:cNvPr>
          <p:cNvSpPr/>
          <p:nvPr/>
        </p:nvSpPr>
        <p:spPr>
          <a:xfrm>
            <a:off x="7151425" y="1896222"/>
            <a:ext cx="840475" cy="655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6A1684B-9F6C-023A-D3D1-7AE6C3D3C8EB}"/>
              </a:ext>
            </a:extLst>
          </p:cNvPr>
          <p:cNvSpPr/>
          <p:nvPr/>
        </p:nvSpPr>
        <p:spPr>
          <a:xfrm>
            <a:off x="8144300" y="1896221"/>
            <a:ext cx="840475" cy="655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F3BD60C-65ED-3592-A0AE-BCF6A09442CF}"/>
              </a:ext>
            </a:extLst>
          </p:cNvPr>
          <p:cNvSpPr/>
          <p:nvPr/>
        </p:nvSpPr>
        <p:spPr>
          <a:xfrm>
            <a:off x="9147408" y="1937164"/>
            <a:ext cx="840475" cy="655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15C3C08-2B29-8D91-8CFF-769D357158B9}"/>
              </a:ext>
            </a:extLst>
          </p:cNvPr>
          <p:cNvSpPr/>
          <p:nvPr/>
        </p:nvSpPr>
        <p:spPr>
          <a:xfrm>
            <a:off x="10140283" y="1937164"/>
            <a:ext cx="840475" cy="655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3FE711-5A89-899A-046C-AE105F729002}"/>
              </a:ext>
            </a:extLst>
          </p:cNvPr>
          <p:cNvSpPr/>
          <p:nvPr/>
        </p:nvSpPr>
        <p:spPr>
          <a:xfrm>
            <a:off x="11133158" y="1937163"/>
            <a:ext cx="840475" cy="655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DF49E6E-7E52-123D-6BD5-16C8B40F1900}"/>
              </a:ext>
            </a:extLst>
          </p:cNvPr>
          <p:cNvSpPr/>
          <p:nvPr/>
        </p:nvSpPr>
        <p:spPr>
          <a:xfrm>
            <a:off x="409433" y="3780430"/>
            <a:ext cx="11564200" cy="11071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63D999F-867F-8E71-5E6F-829CE83E8461}"/>
              </a:ext>
            </a:extLst>
          </p:cNvPr>
          <p:cNvSpPr/>
          <p:nvPr/>
        </p:nvSpPr>
        <p:spPr>
          <a:xfrm>
            <a:off x="3129891" y="3903259"/>
            <a:ext cx="3600734" cy="86144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.col-md-4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218100F-81CD-CBB0-989E-9579357E9564}"/>
              </a:ext>
            </a:extLst>
          </p:cNvPr>
          <p:cNvSpPr/>
          <p:nvPr/>
        </p:nvSpPr>
        <p:spPr>
          <a:xfrm>
            <a:off x="9147407" y="3903258"/>
            <a:ext cx="2826225" cy="86144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.col-md-3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75AAFF6-86E2-BFC2-0E50-55D48381DD75}"/>
              </a:ext>
            </a:extLst>
          </p:cNvPr>
          <p:cNvCxnSpPr/>
          <p:nvPr/>
        </p:nvCxnSpPr>
        <p:spPr>
          <a:xfrm>
            <a:off x="619833" y="4312693"/>
            <a:ext cx="22871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AC143FB-BE5F-A633-1362-D3A7169985EC}"/>
              </a:ext>
            </a:extLst>
          </p:cNvPr>
          <p:cNvCxnSpPr/>
          <p:nvPr/>
        </p:nvCxnSpPr>
        <p:spPr>
          <a:xfrm>
            <a:off x="7151425" y="4312693"/>
            <a:ext cx="17332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5539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EEEC2-EF1D-BA81-B960-A1FF862EB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Offset class for different Break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D63F5-B1C8-75F5-1DC2-98A935E695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7555173" cy="4351338"/>
          </a:xfrm>
        </p:spPr>
        <p:txBody>
          <a:bodyPr/>
          <a:lstStyle/>
          <a:p>
            <a:r>
              <a:rPr lang="en-US" dirty="0"/>
              <a:t>Extra large – offset-xl-* 		&gt;= 1200px</a:t>
            </a:r>
          </a:p>
          <a:p>
            <a:r>
              <a:rPr lang="en-US" dirty="0"/>
              <a:t>Large 	- offset-lg-*		&gt;= 992px</a:t>
            </a:r>
          </a:p>
          <a:p>
            <a:r>
              <a:rPr lang="en-US" dirty="0"/>
              <a:t>Medium	- offset-md-*	&gt;=768px</a:t>
            </a:r>
          </a:p>
          <a:p>
            <a:r>
              <a:rPr lang="en-US" dirty="0"/>
              <a:t>Small	- offset-</a:t>
            </a:r>
            <a:r>
              <a:rPr lang="en-US" dirty="0" err="1"/>
              <a:t>sm</a:t>
            </a:r>
            <a:r>
              <a:rPr lang="en-US" dirty="0"/>
              <a:t>-*	&gt;=576px</a:t>
            </a:r>
          </a:p>
          <a:p>
            <a:r>
              <a:rPr lang="en-US" dirty="0"/>
              <a:t>Extra small				&lt;576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FB75910-4B6F-E9BA-BB93-7B8DB6F89600}"/>
              </a:ext>
            </a:extLst>
          </p:cNvPr>
          <p:cNvGrpSpPr/>
          <p:nvPr/>
        </p:nvGrpSpPr>
        <p:grpSpPr>
          <a:xfrm>
            <a:off x="9588689" y="2159230"/>
            <a:ext cx="1765111" cy="2539539"/>
            <a:chOff x="6751092" y="1825625"/>
            <a:chExt cx="1765111" cy="253953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6CD4601-3D37-08DB-246A-C6F4755BF0F5}"/>
                </a:ext>
              </a:extLst>
            </p:cNvPr>
            <p:cNvSpPr/>
            <p:nvPr/>
          </p:nvSpPr>
          <p:spPr>
            <a:xfrm>
              <a:off x="6878472" y="1825625"/>
              <a:ext cx="1637731" cy="45355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1140px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DACEF5C-4A2B-CE53-B8EA-0ECD41EBA756}"/>
                </a:ext>
              </a:extLst>
            </p:cNvPr>
            <p:cNvSpPr/>
            <p:nvPr/>
          </p:nvSpPr>
          <p:spPr>
            <a:xfrm>
              <a:off x="6787486" y="2339217"/>
              <a:ext cx="1637731" cy="453551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960px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58E5FF5-C35D-F0BE-ECEA-36A4195B7D4C}"/>
                </a:ext>
              </a:extLst>
            </p:cNvPr>
            <p:cNvSpPr/>
            <p:nvPr/>
          </p:nvSpPr>
          <p:spPr>
            <a:xfrm>
              <a:off x="6751092" y="2784037"/>
              <a:ext cx="1637731" cy="4535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720px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6A4EDA9-6645-7262-41E0-A3606ED9948C}"/>
                </a:ext>
              </a:extLst>
            </p:cNvPr>
            <p:cNvSpPr/>
            <p:nvPr/>
          </p:nvSpPr>
          <p:spPr>
            <a:xfrm>
              <a:off x="6751093" y="3406254"/>
              <a:ext cx="1637731" cy="45355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540px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630D601-AF53-442D-D3E8-3D98BB0DC3FD}"/>
                </a:ext>
              </a:extLst>
            </p:cNvPr>
            <p:cNvSpPr/>
            <p:nvPr/>
          </p:nvSpPr>
          <p:spPr>
            <a:xfrm>
              <a:off x="6751092" y="3911613"/>
              <a:ext cx="1637731" cy="4535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Auto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43590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CB9A9-907B-35E6-175B-9681C4D78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4181"/>
            <a:ext cx="10515600" cy="1325563"/>
          </a:xfrm>
        </p:spPr>
        <p:txBody>
          <a:bodyPr/>
          <a:lstStyle/>
          <a:p>
            <a:r>
              <a:rPr lang="en-US" dirty="0"/>
              <a:t>Bootstrap Reordering Classes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B1B43E6-F533-7E6F-D54A-D7CEDA18E278}"/>
              </a:ext>
            </a:extLst>
          </p:cNvPr>
          <p:cNvSpPr/>
          <p:nvPr/>
        </p:nvSpPr>
        <p:spPr>
          <a:xfrm>
            <a:off x="997424" y="1936441"/>
            <a:ext cx="1842447" cy="90075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.col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823DA1B-46C3-AF45-FDB7-C9FAB0EEB07B}"/>
              </a:ext>
            </a:extLst>
          </p:cNvPr>
          <p:cNvSpPr/>
          <p:nvPr/>
        </p:nvSpPr>
        <p:spPr>
          <a:xfrm>
            <a:off x="3386920" y="1862149"/>
            <a:ext cx="1842447" cy="900753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.col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D5A6199-5001-95F4-FF93-725E9A5F171E}"/>
              </a:ext>
            </a:extLst>
          </p:cNvPr>
          <p:cNvSpPr/>
          <p:nvPr/>
        </p:nvSpPr>
        <p:spPr>
          <a:xfrm>
            <a:off x="6405919" y="1903092"/>
            <a:ext cx="1842447" cy="9007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.col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014A0B-C405-4AA5-FC7D-4563CD4178D4}"/>
              </a:ext>
            </a:extLst>
          </p:cNvPr>
          <p:cNvSpPr/>
          <p:nvPr/>
        </p:nvSpPr>
        <p:spPr>
          <a:xfrm>
            <a:off x="9511353" y="1936441"/>
            <a:ext cx="1842447" cy="90075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.col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D40B96E-EF86-5E3C-7EF4-558D08EE616C}"/>
              </a:ext>
            </a:extLst>
          </p:cNvPr>
          <p:cNvSpPr/>
          <p:nvPr/>
        </p:nvSpPr>
        <p:spPr>
          <a:xfrm>
            <a:off x="602776" y="1843088"/>
            <a:ext cx="11341290" cy="13255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AB73D89-5FF3-28BC-C740-AC25DE8FA979}"/>
              </a:ext>
            </a:extLst>
          </p:cNvPr>
          <p:cNvGrpSpPr/>
          <p:nvPr/>
        </p:nvGrpSpPr>
        <p:grpSpPr>
          <a:xfrm>
            <a:off x="621543" y="4024455"/>
            <a:ext cx="11341290" cy="1325563"/>
            <a:chOff x="621543" y="4024455"/>
            <a:chExt cx="11341290" cy="132556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410A2C2-D4B0-11F9-73FD-629D6FC5E43E}"/>
                </a:ext>
              </a:extLst>
            </p:cNvPr>
            <p:cNvSpPr/>
            <p:nvPr/>
          </p:nvSpPr>
          <p:spPr>
            <a:xfrm>
              <a:off x="621543" y="4024455"/>
              <a:ext cx="11341290" cy="132556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1949BEE-186F-4EBA-E0E9-D167AB77B2D3}"/>
                </a:ext>
              </a:extLst>
            </p:cNvPr>
            <p:cNvSpPr/>
            <p:nvPr/>
          </p:nvSpPr>
          <p:spPr>
            <a:xfrm>
              <a:off x="9511070" y="4247831"/>
              <a:ext cx="1842447" cy="900753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.col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AFA8B22-5E1B-0F9B-AEFD-50635EA8C1B3}"/>
                </a:ext>
              </a:extLst>
            </p:cNvPr>
            <p:cNvSpPr/>
            <p:nvPr/>
          </p:nvSpPr>
          <p:spPr>
            <a:xfrm>
              <a:off x="3778155" y="4236859"/>
              <a:ext cx="1842447" cy="900753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.col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5BE13AC-461A-B706-3A85-C3AD40A35B45}"/>
                </a:ext>
              </a:extLst>
            </p:cNvPr>
            <p:cNvSpPr/>
            <p:nvPr/>
          </p:nvSpPr>
          <p:spPr>
            <a:xfrm>
              <a:off x="838200" y="4242209"/>
              <a:ext cx="1842447" cy="90075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.col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8E3F3DB-3843-9CC6-8983-3E1378426A83}"/>
                </a:ext>
              </a:extLst>
            </p:cNvPr>
            <p:cNvSpPr/>
            <p:nvPr/>
          </p:nvSpPr>
          <p:spPr>
            <a:xfrm>
              <a:off x="6571115" y="4167897"/>
              <a:ext cx="1842447" cy="90075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.col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55F8EA1E-8E1B-7601-9469-094B531BB779}"/>
              </a:ext>
            </a:extLst>
          </p:cNvPr>
          <p:cNvSpPr txBox="1"/>
          <p:nvPr/>
        </p:nvSpPr>
        <p:spPr>
          <a:xfrm>
            <a:off x="1340251" y="3227221"/>
            <a:ext cx="1156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.order-last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CF028F0-F5F3-FF0A-BB0A-877D8E37A85B}"/>
              </a:ext>
            </a:extLst>
          </p:cNvPr>
          <p:cNvSpPr txBox="1"/>
          <p:nvPr/>
        </p:nvSpPr>
        <p:spPr>
          <a:xfrm>
            <a:off x="6748746" y="3127427"/>
            <a:ext cx="1192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.order-first</a:t>
            </a:r>
          </a:p>
        </p:txBody>
      </p:sp>
    </p:spTree>
    <p:extLst>
      <p:ext uri="{BB962C8B-B14F-4D97-AF65-F5344CB8AC3E}">
        <p14:creationId xmlns:p14="http://schemas.microsoft.com/office/powerpoint/2010/main" val="12669617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EEEC2-EF1D-BA81-B960-A1FF862EB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 class for different Break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D63F5-B1C8-75F5-1DC2-98A935E695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7555173" cy="4351338"/>
          </a:xfrm>
        </p:spPr>
        <p:txBody>
          <a:bodyPr/>
          <a:lstStyle/>
          <a:p>
            <a:r>
              <a:rPr lang="en-US" dirty="0"/>
              <a:t>Extra large – order-xl-* 		&gt;= 1200px</a:t>
            </a:r>
          </a:p>
          <a:p>
            <a:r>
              <a:rPr lang="en-US" dirty="0"/>
              <a:t>Large 	- order-lg-*		&gt;= 992px</a:t>
            </a:r>
          </a:p>
          <a:p>
            <a:r>
              <a:rPr lang="en-US" dirty="0"/>
              <a:t>Medium	- order-md-*	&gt;=768px</a:t>
            </a:r>
          </a:p>
          <a:p>
            <a:r>
              <a:rPr lang="en-US" dirty="0"/>
              <a:t>Small	- order-</a:t>
            </a:r>
            <a:r>
              <a:rPr lang="en-US" dirty="0" err="1"/>
              <a:t>sm</a:t>
            </a:r>
            <a:r>
              <a:rPr lang="en-US" dirty="0"/>
              <a:t>-*		&gt;=576px</a:t>
            </a:r>
          </a:p>
          <a:p>
            <a:r>
              <a:rPr lang="en-US" dirty="0"/>
              <a:t>Extra small				&lt;576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FB75910-4B6F-E9BA-BB93-7B8DB6F89600}"/>
              </a:ext>
            </a:extLst>
          </p:cNvPr>
          <p:cNvGrpSpPr/>
          <p:nvPr/>
        </p:nvGrpSpPr>
        <p:grpSpPr>
          <a:xfrm>
            <a:off x="9588689" y="2159230"/>
            <a:ext cx="1765111" cy="2539539"/>
            <a:chOff x="6751092" y="1825625"/>
            <a:chExt cx="1765111" cy="253953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6CD4601-3D37-08DB-246A-C6F4755BF0F5}"/>
                </a:ext>
              </a:extLst>
            </p:cNvPr>
            <p:cNvSpPr/>
            <p:nvPr/>
          </p:nvSpPr>
          <p:spPr>
            <a:xfrm>
              <a:off x="6878472" y="1825625"/>
              <a:ext cx="1637731" cy="45355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1140px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DACEF5C-4A2B-CE53-B8EA-0ECD41EBA756}"/>
                </a:ext>
              </a:extLst>
            </p:cNvPr>
            <p:cNvSpPr/>
            <p:nvPr/>
          </p:nvSpPr>
          <p:spPr>
            <a:xfrm>
              <a:off x="6787486" y="2339217"/>
              <a:ext cx="1637731" cy="453551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960px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58E5FF5-C35D-F0BE-ECEA-36A4195B7D4C}"/>
                </a:ext>
              </a:extLst>
            </p:cNvPr>
            <p:cNvSpPr/>
            <p:nvPr/>
          </p:nvSpPr>
          <p:spPr>
            <a:xfrm>
              <a:off x="6751092" y="2784037"/>
              <a:ext cx="1637731" cy="4535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720px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6A4EDA9-6645-7262-41E0-A3606ED9948C}"/>
                </a:ext>
              </a:extLst>
            </p:cNvPr>
            <p:cNvSpPr/>
            <p:nvPr/>
          </p:nvSpPr>
          <p:spPr>
            <a:xfrm>
              <a:off x="6751093" y="3406254"/>
              <a:ext cx="1637731" cy="45355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540px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630D601-AF53-442D-D3E8-3D98BB0DC3FD}"/>
                </a:ext>
              </a:extLst>
            </p:cNvPr>
            <p:cNvSpPr/>
            <p:nvPr/>
          </p:nvSpPr>
          <p:spPr>
            <a:xfrm>
              <a:off x="6751092" y="3911613"/>
              <a:ext cx="1637731" cy="4535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Auto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01591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3AFB065-FCF4-312C-F31B-313ED63418C6}"/>
              </a:ext>
            </a:extLst>
          </p:cNvPr>
          <p:cNvGrpSpPr/>
          <p:nvPr/>
        </p:nvGrpSpPr>
        <p:grpSpPr>
          <a:xfrm>
            <a:off x="425355" y="134843"/>
            <a:ext cx="11341290" cy="1325563"/>
            <a:chOff x="621543" y="4024455"/>
            <a:chExt cx="11341290" cy="132556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76B8B16-2CDA-87C9-6533-3BDDA87D7946}"/>
                </a:ext>
              </a:extLst>
            </p:cNvPr>
            <p:cNvSpPr/>
            <p:nvPr/>
          </p:nvSpPr>
          <p:spPr>
            <a:xfrm>
              <a:off x="621543" y="4024455"/>
              <a:ext cx="11341290" cy="132556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294D28D-2E65-D227-1847-0D3913C33E02}"/>
                </a:ext>
              </a:extLst>
            </p:cNvPr>
            <p:cNvSpPr/>
            <p:nvPr/>
          </p:nvSpPr>
          <p:spPr>
            <a:xfrm>
              <a:off x="9511070" y="4247831"/>
              <a:ext cx="1842447" cy="900753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.col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64A275C-52E7-7ACE-C10F-A9CFECDD8E1D}"/>
                </a:ext>
              </a:extLst>
            </p:cNvPr>
            <p:cNvSpPr/>
            <p:nvPr/>
          </p:nvSpPr>
          <p:spPr>
            <a:xfrm>
              <a:off x="3778155" y="4236859"/>
              <a:ext cx="1842447" cy="900753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.col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8984007-04DC-B18E-DC1D-0338827FC0FA}"/>
                </a:ext>
              </a:extLst>
            </p:cNvPr>
            <p:cNvSpPr/>
            <p:nvPr/>
          </p:nvSpPr>
          <p:spPr>
            <a:xfrm>
              <a:off x="838200" y="4242209"/>
              <a:ext cx="1842447" cy="90075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.col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CB772CA-8D90-48BF-0C14-70DD3B1DCB08}"/>
                </a:ext>
              </a:extLst>
            </p:cNvPr>
            <p:cNvSpPr/>
            <p:nvPr/>
          </p:nvSpPr>
          <p:spPr>
            <a:xfrm>
              <a:off x="6571115" y="4167897"/>
              <a:ext cx="1842447" cy="90075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.col</a:t>
              </a: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8F64EECA-C22D-D034-919C-08D98B4DE349}"/>
              </a:ext>
            </a:extLst>
          </p:cNvPr>
          <p:cNvSpPr/>
          <p:nvPr/>
        </p:nvSpPr>
        <p:spPr>
          <a:xfrm>
            <a:off x="621543" y="4024455"/>
            <a:ext cx="11341290" cy="13255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EF32219-4095-351F-4E5B-6A837E597CBA}"/>
              </a:ext>
            </a:extLst>
          </p:cNvPr>
          <p:cNvSpPr/>
          <p:nvPr/>
        </p:nvSpPr>
        <p:spPr>
          <a:xfrm>
            <a:off x="6292188" y="4210487"/>
            <a:ext cx="1842447" cy="90075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.col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317DE3C-B24D-812B-633C-9D5F524F2569}"/>
              </a:ext>
            </a:extLst>
          </p:cNvPr>
          <p:cNvSpPr/>
          <p:nvPr/>
        </p:nvSpPr>
        <p:spPr>
          <a:xfrm>
            <a:off x="9314881" y="4210486"/>
            <a:ext cx="1842447" cy="900753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.col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0EF6CBD-0D6A-1A69-2974-B7EC4C41BC92}"/>
              </a:ext>
            </a:extLst>
          </p:cNvPr>
          <p:cNvSpPr/>
          <p:nvPr/>
        </p:nvSpPr>
        <p:spPr>
          <a:xfrm>
            <a:off x="3581966" y="4247831"/>
            <a:ext cx="1842447" cy="9007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.col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709CAA9-F013-A1A6-2FE5-CF7E55304E9A}"/>
              </a:ext>
            </a:extLst>
          </p:cNvPr>
          <p:cNvSpPr/>
          <p:nvPr/>
        </p:nvSpPr>
        <p:spPr>
          <a:xfrm>
            <a:off x="956765" y="4247831"/>
            <a:ext cx="1842447" cy="90075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.col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AB4846F-0105-E0D0-B185-9ED37D737153}"/>
              </a:ext>
            </a:extLst>
          </p:cNvPr>
          <p:cNvSpPr txBox="1"/>
          <p:nvPr/>
        </p:nvSpPr>
        <p:spPr>
          <a:xfrm>
            <a:off x="859809" y="1678160"/>
            <a:ext cx="1624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 Position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1AF3278-70A7-B7BF-5D6E-ADF10E1B2FBD}"/>
              </a:ext>
            </a:extLst>
          </p:cNvPr>
          <p:cNvSpPr txBox="1"/>
          <p:nvPr/>
        </p:nvSpPr>
        <p:spPr>
          <a:xfrm>
            <a:off x="3799763" y="1648960"/>
            <a:ext cx="1624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 Position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15626A0-4E83-8C5C-E81B-4D995DAC1146}"/>
              </a:ext>
            </a:extLst>
          </p:cNvPr>
          <p:cNvSpPr txBox="1"/>
          <p:nvPr/>
        </p:nvSpPr>
        <p:spPr>
          <a:xfrm>
            <a:off x="6374927" y="1603848"/>
            <a:ext cx="1624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Position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E5CF878-59B3-2FC1-F9F3-7E8EE93626B8}"/>
              </a:ext>
            </a:extLst>
          </p:cNvPr>
          <p:cNvSpPr txBox="1"/>
          <p:nvPr/>
        </p:nvSpPr>
        <p:spPr>
          <a:xfrm>
            <a:off x="9200013" y="1678160"/>
            <a:ext cx="1624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 Position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072DD50-38A6-09F0-EFC5-6804DE47FB52}"/>
              </a:ext>
            </a:extLst>
          </p:cNvPr>
          <p:cNvSpPr txBox="1"/>
          <p:nvPr/>
        </p:nvSpPr>
        <p:spPr>
          <a:xfrm>
            <a:off x="701153" y="1952568"/>
            <a:ext cx="1783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.order-1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E209671-6A51-4691-887D-B4F066DDB61E}"/>
              </a:ext>
            </a:extLst>
          </p:cNvPr>
          <p:cNvSpPr txBox="1"/>
          <p:nvPr/>
        </p:nvSpPr>
        <p:spPr>
          <a:xfrm>
            <a:off x="6331996" y="1952568"/>
            <a:ext cx="1783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.order-0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AFA2945-DD9A-7E7B-C1D3-B48BBEF2471F}"/>
              </a:ext>
            </a:extLst>
          </p:cNvPr>
          <p:cNvSpPr txBox="1"/>
          <p:nvPr/>
        </p:nvSpPr>
        <p:spPr>
          <a:xfrm>
            <a:off x="9122395" y="2062787"/>
            <a:ext cx="1783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.order-2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365A843-8AED-CF1D-0195-77E55BFD9C48}"/>
              </a:ext>
            </a:extLst>
          </p:cNvPr>
          <p:cNvSpPr txBox="1"/>
          <p:nvPr/>
        </p:nvSpPr>
        <p:spPr>
          <a:xfrm>
            <a:off x="3641107" y="2066415"/>
            <a:ext cx="1783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.order-3</a:t>
            </a:r>
          </a:p>
        </p:txBody>
      </p:sp>
    </p:spTree>
    <p:extLst>
      <p:ext uri="{BB962C8B-B14F-4D97-AF65-F5344CB8AC3E}">
        <p14:creationId xmlns:p14="http://schemas.microsoft.com/office/powerpoint/2010/main" val="34532636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47979-AB60-0F93-FADB-6E0088E2C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Bootstrap: Nesting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434B99C-6479-1891-46DB-1C69AE28BC87}"/>
              </a:ext>
            </a:extLst>
          </p:cNvPr>
          <p:cNvSpPr/>
          <p:nvPr/>
        </p:nvSpPr>
        <p:spPr>
          <a:xfrm>
            <a:off x="1351128" y="1828800"/>
            <a:ext cx="10002672" cy="73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0D4957-83F4-AA3E-59B1-05E397D79AC7}"/>
              </a:ext>
            </a:extLst>
          </p:cNvPr>
          <p:cNvSpPr txBox="1"/>
          <p:nvPr/>
        </p:nvSpPr>
        <p:spPr>
          <a:xfrm>
            <a:off x="5363570" y="1506022"/>
            <a:ext cx="604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.row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82796F5-50C5-952A-DD0B-0CFD809909C4}"/>
              </a:ext>
            </a:extLst>
          </p:cNvPr>
          <p:cNvSpPr/>
          <p:nvPr/>
        </p:nvSpPr>
        <p:spPr>
          <a:xfrm>
            <a:off x="1351128" y="1828800"/>
            <a:ext cx="6346209" cy="73697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.col-md-8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26A94D0-4192-376D-DB3A-49A6A347C6F0}"/>
              </a:ext>
            </a:extLst>
          </p:cNvPr>
          <p:cNvSpPr/>
          <p:nvPr/>
        </p:nvSpPr>
        <p:spPr>
          <a:xfrm>
            <a:off x="7697338" y="1828800"/>
            <a:ext cx="3656462" cy="73697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.col-md-4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B9484D92-2D7F-7C7F-815D-05396037EB87}"/>
              </a:ext>
            </a:extLst>
          </p:cNvPr>
          <p:cNvSpPr/>
          <p:nvPr/>
        </p:nvSpPr>
        <p:spPr>
          <a:xfrm>
            <a:off x="3889612" y="2770496"/>
            <a:ext cx="1064525" cy="15217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5C94C79-E062-C7AC-889C-F02A41A1DDD9}"/>
              </a:ext>
            </a:extLst>
          </p:cNvPr>
          <p:cNvSpPr/>
          <p:nvPr/>
        </p:nvSpPr>
        <p:spPr>
          <a:xfrm>
            <a:off x="1514901" y="4490113"/>
            <a:ext cx="6018663" cy="7369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218754-A7F9-1310-7EEF-4955F3D9AD2A}"/>
              </a:ext>
            </a:extLst>
          </p:cNvPr>
          <p:cNvSpPr/>
          <p:nvPr/>
        </p:nvSpPr>
        <p:spPr>
          <a:xfrm>
            <a:off x="1514900" y="4490113"/>
            <a:ext cx="3111689" cy="73697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.col-md-6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2D23FD3-84BA-DB67-C530-BD9082DB9A02}"/>
              </a:ext>
            </a:extLst>
          </p:cNvPr>
          <p:cNvSpPr/>
          <p:nvPr/>
        </p:nvSpPr>
        <p:spPr>
          <a:xfrm>
            <a:off x="4658439" y="4490112"/>
            <a:ext cx="2906974" cy="73697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.col-md-6</a:t>
            </a:r>
          </a:p>
        </p:txBody>
      </p:sp>
    </p:spTree>
    <p:extLst>
      <p:ext uri="{BB962C8B-B14F-4D97-AF65-F5344CB8AC3E}">
        <p14:creationId xmlns:p14="http://schemas.microsoft.com/office/powerpoint/2010/main" val="1172106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F87EAC0-C9BD-8F01-2779-A81A4F9A7EE2}"/>
              </a:ext>
            </a:extLst>
          </p:cNvPr>
          <p:cNvGrpSpPr/>
          <p:nvPr/>
        </p:nvGrpSpPr>
        <p:grpSpPr>
          <a:xfrm>
            <a:off x="286603" y="218364"/>
            <a:ext cx="11668836" cy="6428096"/>
            <a:chOff x="286603" y="218364"/>
            <a:chExt cx="11668836" cy="642809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84E8B80-709E-6193-BDB5-A4A2CF76F87F}"/>
                </a:ext>
              </a:extLst>
            </p:cNvPr>
            <p:cNvSpPr/>
            <p:nvPr/>
          </p:nvSpPr>
          <p:spPr>
            <a:xfrm>
              <a:off x="286603" y="218364"/>
              <a:ext cx="11668836" cy="6421272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08C0DEB-B1DA-F60A-7F12-1A769C4B50D1}"/>
                </a:ext>
              </a:extLst>
            </p:cNvPr>
            <p:cNvSpPr/>
            <p:nvPr/>
          </p:nvSpPr>
          <p:spPr>
            <a:xfrm>
              <a:off x="491319" y="382137"/>
              <a:ext cx="11095630" cy="114641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Website Name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4B28956-A029-AF7B-5127-3F50A5919379}"/>
                </a:ext>
              </a:extLst>
            </p:cNvPr>
            <p:cNvSpPr/>
            <p:nvPr/>
          </p:nvSpPr>
          <p:spPr>
            <a:xfrm>
              <a:off x="491319" y="1528549"/>
              <a:ext cx="11095630" cy="49132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Home | About Us | Gallery | Contact Us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E813E66-B626-3B6D-9B03-5921F80D6D18}"/>
                </a:ext>
              </a:extLst>
            </p:cNvPr>
            <p:cNvSpPr txBox="1"/>
            <p:nvPr/>
          </p:nvSpPr>
          <p:spPr>
            <a:xfrm>
              <a:off x="491318" y="2183642"/>
              <a:ext cx="8434317" cy="32932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Sub heading</a:t>
              </a:r>
            </a:p>
            <a:p>
              <a:endParaRPr lang="en-US" sz="2800" dirty="0"/>
            </a:p>
            <a:p>
              <a:r>
                <a:rPr lang="en-US" sz="2800" dirty="0"/>
                <a:t>askldasdjksajkdjsakldjklsajdklsajdklsajkdljsakdjsakldjklsajdlksajdklsajkdljsakldjsakldjklsajdk</a:t>
              </a:r>
              <a:r>
                <a:rPr lang="en-US" sz="2400" dirty="0"/>
                <a:t>dlksajdklsajkdljsakldjsakldjklsajdkdlksajdklsajkdljsakldjsakldjklsajdkdlksajdklsajkdljsakldjsakldjklsajdkdlksajdklsajkdljsakldjsakldjklsajdkdlksajdklsajkdljsakldjsakldjklsajdkdlksajdklsajkdljsakldjsakldjklsajdkdlksajdklsajkdljsakldjsakldjklsajdkdlksajdklsajkdljsakldjsakldjklsajdk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C380C2E-070C-0298-437F-0E5391FAA48C}"/>
                </a:ext>
              </a:extLst>
            </p:cNvPr>
            <p:cNvSpPr/>
            <p:nvPr/>
          </p:nvSpPr>
          <p:spPr>
            <a:xfrm>
              <a:off x="8843751" y="2033517"/>
              <a:ext cx="2866030" cy="4217158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Home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About Us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Gallery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Contact US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68D523A-385E-0714-24E1-1821EC65CC20}"/>
                </a:ext>
              </a:extLst>
            </p:cNvPr>
            <p:cNvSpPr/>
            <p:nvPr/>
          </p:nvSpPr>
          <p:spPr>
            <a:xfrm>
              <a:off x="491318" y="6155140"/>
              <a:ext cx="11095631" cy="49132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Website  name @copyright.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75685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4827AB8C-B54A-A1F6-D0E3-BD969CD3EAE9}"/>
              </a:ext>
            </a:extLst>
          </p:cNvPr>
          <p:cNvGrpSpPr/>
          <p:nvPr/>
        </p:nvGrpSpPr>
        <p:grpSpPr>
          <a:xfrm>
            <a:off x="2702256" y="218364"/>
            <a:ext cx="9228161" cy="6421272"/>
            <a:chOff x="261582" y="218364"/>
            <a:chExt cx="11668836" cy="6421272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3F58D86D-7386-170E-6DCA-B0AD33F9226A}"/>
                </a:ext>
              </a:extLst>
            </p:cNvPr>
            <p:cNvGrpSpPr/>
            <p:nvPr/>
          </p:nvGrpSpPr>
          <p:grpSpPr>
            <a:xfrm>
              <a:off x="261582" y="218364"/>
              <a:ext cx="11668836" cy="6421272"/>
              <a:chOff x="286603" y="218364"/>
              <a:chExt cx="11668836" cy="6421272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D34E57A-6081-78BA-C85F-76D72D51589A}"/>
                  </a:ext>
                </a:extLst>
              </p:cNvPr>
              <p:cNvSpPr/>
              <p:nvPr/>
            </p:nvSpPr>
            <p:spPr>
              <a:xfrm>
                <a:off x="286603" y="218364"/>
                <a:ext cx="11668836" cy="6421272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EBCE892B-BF3A-C831-B8D3-7C594F41774C}"/>
                  </a:ext>
                </a:extLst>
              </p:cNvPr>
              <p:cNvSpPr/>
              <p:nvPr/>
            </p:nvSpPr>
            <p:spPr>
              <a:xfrm>
                <a:off x="491319" y="382137"/>
                <a:ext cx="11095630" cy="114641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40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					Width, Padding</a:t>
                </a: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C43AA62-6AE4-6E81-3F54-7923F5CA8A58}"/>
                  </a:ext>
                </a:extLst>
              </p:cNvPr>
              <p:cNvSpPr/>
              <p:nvPr/>
            </p:nvSpPr>
            <p:spPr>
              <a:xfrm>
                <a:off x="491319" y="1528549"/>
                <a:ext cx="11095630" cy="49132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						Width 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F3695C5-D396-2DDC-7D50-97B4CF39191A}"/>
                  </a:ext>
                </a:extLst>
              </p:cNvPr>
              <p:cNvSpPr txBox="1"/>
              <p:nvPr/>
            </p:nvSpPr>
            <p:spPr>
              <a:xfrm>
                <a:off x="491318" y="2183642"/>
                <a:ext cx="843431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sz="2400" dirty="0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208757F5-E596-F717-0C8E-51A827242D93}"/>
                  </a:ext>
                </a:extLst>
              </p:cNvPr>
              <p:cNvSpPr/>
              <p:nvPr/>
            </p:nvSpPr>
            <p:spPr>
              <a:xfrm>
                <a:off x="8843751" y="2033517"/>
                <a:ext cx="2866030" cy="4217158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93EBE5F8-6A7E-345F-3F71-17FAB509EAE3}"/>
                  </a:ext>
                </a:extLst>
              </p:cNvPr>
              <p:cNvSpPr/>
              <p:nvPr/>
            </p:nvSpPr>
            <p:spPr>
              <a:xfrm>
                <a:off x="482219" y="6148316"/>
                <a:ext cx="11095631" cy="49132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Width, Clear</a:t>
                </a:r>
              </a:p>
            </p:txBody>
          </p:sp>
        </p:grp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E5088C32-6045-3930-0ED7-D00239574381}"/>
                </a:ext>
              </a:extLst>
            </p:cNvPr>
            <p:cNvCxnSpPr/>
            <p:nvPr/>
          </p:nvCxnSpPr>
          <p:spPr>
            <a:xfrm>
              <a:off x="614149" y="586854"/>
              <a:ext cx="10768084" cy="0"/>
            </a:xfrm>
            <a:prstGeom prst="straightConnector1">
              <a:avLst/>
            </a:prstGeom>
            <a:ln w="38100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20ACDA19-69BB-C27E-3DFC-A0C0503F3A74}"/>
                </a:ext>
              </a:extLst>
            </p:cNvPr>
            <p:cNvCxnSpPr/>
            <p:nvPr/>
          </p:nvCxnSpPr>
          <p:spPr>
            <a:xfrm>
              <a:off x="668741" y="1610437"/>
              <a:ext cx="10768084" cy="0"/>
            </a:xfrm>
            <a:prstGeom prst="straightConnector1">
              <a:avLst/>
            </a:prstGeom>
            <a:ln w="38100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CA1BBDE-B56D-BC68-ACF4-99AF78E222C9}"/>
                </a:ext>
              </a:extLst>
            </p:cNvPr>
            <p:cNvSpPr txBox="1"/>
            <p:nvPr/>
          </p:nvSpPr>
          <p:spPr>
            <a:xfrm>
              <a:off x="1801504" y="2832753"/>
              <a:ext cx="22022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Width, Float, Padding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3266455-7BE8-09C8-3F08-844CFEB5F367}"/>
                </a:ext>
              </a:extLst>
            </p:cNvPr>
            <p:cNvSpPr txBox="1"/>
            <p:nvPr/>
          </p:nvSpPr>
          <p:spPr>
            <a:xfrm>
              <a:off x="9138901" y="3486161"/>
              <a:ext cx="13399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Width, Float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B870B76-A7FF-8B15-E6F0-D4F280A2209B}"/>
                </a:ext>
              </a:extLst>
            </p:cNvPr>
            <p:cNvSpPr txBox="1"/>
            <p:nvPr/>
          </p:nvSpPr>
          <p:spPr>
            <a:xfrm>
              <a:off x="2902607" y="4846892"/>
              <a:ext cx="24047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Width, Margin, Padding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2112376B-45E0-FDD3-58AC-C86941176C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1166" y="2645307"/>
              <a:ext cx="7996924" cy="29571"/>
            </a:xfrm>
            <a:prstGeom prst="straightConnector1">
              <a:avLst/>
            </a:prstGeom>
            <a:ln w="38100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EF1D3F91-0461-D5AD-45BC-D9B377821F08}"/>
                </a:ext>
              </a:extLst>
            </p:cNvPr>
            <p:cNvCxnSpPr>
              <a:cxnSpLocks/>
            </p:cNvCxnSpPr>
            <p:nvPr/>
          </p:nvCxnSpPr>
          <p:spPr>
            <a:xfrm>
              <a:off x="9007522" y="3250482"/>
              <a:ext cx="2677238" cy="0"/>
            </a:xfrm>
            <a:prstGeom prst="straightConnector1">
              <a:avLst/>
            </a:prstGeom>
            <a:ln w="38100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A3F1F6B6-61B7-2276-35A8-6E437763B0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6297" y="4715302"/>
              <a:ext cx="11218463" cy="116804"/>
            </a:xfrm>
            <a:prstGeom prst="straightConnector1">
              <a:avLst/>
            </a:prstGeom>
            <a:ln w="38100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68AEA95C-FA84-1F78-436C-05EF0DD86ACA}"/>
              </a:ext>
            </a:extLst>
          </p:cNvPr>
          <p:cNvSpPr txBox="1"/>
          <p:nvPr/>
        </p:nvSpPr>
        <p:spPr>
          <a:xfrm>
            <a:off x="614149" y="1078173"/>
            <a:ext cx="114146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Large</a:t>
            </a:r>
          </a:p>
          <a:p>
            <a:r>
              <a:rPr lang="en-US" dirty="0"/>
              <a:t>Medium</a:t>
            </a:r>
          </a:p>
          <a:p>
            <a:r>
              <a:rPr lang="en-US" dirty="0"/>
              <a:t>Small</a:t>
            </a:r>
          </a:p>
          <a:p>
            <a:r>
              <a:rPr lang="en-US" dirty="0" err="1"/>
              <a:t>Xtra</a:t>
            </a:r>
            <a:r>
              <a:rPr lang="en-US" dirty="0"/>
              <a:t>-Small</a:t>
            </a:r>
          </a:p>
        </p:txBody>
      </p:sp>
    </p:spTree>
    <p:extLst>
      <p:ext uri="{BB962C8B-B14F-4D97-AF65-F5344CB8AC3E}">
        <p14:creationId xmlns:p14="http://schemas.microsoft.com/office/powerpoint/2010/main" val="3287181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42053-B0E7-E320-6C13-2E11ACB55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using Bootstrap: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F50752-1601-C09A-A041-099CF7A421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Save lots of time</a:t>
            </a:r>
          </a:p>
          <a:p>
            <a:r>
              <a:rPr lang="en-US" dirty="0"/>
              <a:t>Responsive features</a:t>
            </a:r>
          </a:p>
          <a:p>
            <a:r>
              <a:rPr lang="en-US" dirty="0"/>
              <a:t>Consistent design</a:t>
            </a:r>
          </a:p>
          <a:p>
            <a:r>
              <a:rPr lang="en-US" dirty="0"/>
              <a:t>Easy to use</a:t>
            </a:r>
          </a:p>
          <a:p>
            <a:r>
              <a:rPr lang="en-US" dirty="0"/>
              <a:t>Compatible with browsers</a:t>
            </a:r>
          </a:p>
          <a:p>
            <a:r>
              <a:rPr lang="en-US" dirty="0"/>
              <a:t>Open source</a:t>
            </a:r>
          </a:p>
        </p:txBody>
      </p:sp>
    </p:spTree>
    <p:extLst>
      <p:ext uri="{BB962C8B-B14F-4D97-AF65-F5344CB8AC3E}">
        <p14:creationId xmlns:p14="http://schemas.microsoft.com/office/powerpoint/2010/main" val="3831862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7006F-68E6-9A4D-3203-AFB13468B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Features k&amp; Component: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9D0099-8C94-B082-6022-7CD3FED13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 fontScale="77500" lnSpcReduction="20000"/>
          </a:bodyPr>
          <a:lstStyle/>
          <a:p>
            <a:r>
              <a:rPr lang="en-US" dirty="0"/>
              <a:t>Multi-column layouts</a:t>
            </a:r>
          </a:p>
          <a:p>
            <a:r>
              <a:rPr lang="en-US" dirty="0"/>
              <a:t>Form layouts</a:t>
            </a:r>
          </a:p>
          <a:p>
            <a:r>
              <a:rPr lang="en-US" dirty="0"/>
              <a:t>Button groups</a:t>
            </a:r>
          </a:p>
          <a:p>
            <a:r>
              <a:rPr lang="en-US" dirty="0"/>
              <a:t>Button dropdowns</a:t>
            </a:r>
          </a:p>
          <a:p>
            <a:r>
              <a:rPr lang="en-US" dirty="0"/>
              <a:t>Input groups</a:t>
            </a:r>
          </a:p>
          <a:p>
            <a:r>
              <a:rPr lang="en-US" dirty="0" err="1"/>
              <a:t>Navs</a:t>
            </a:r>
            <a:endParaRPr lang="en-US" dirty="0"/>
          </a:p>
          <a:p>
            <a:r>
              <a:rPr lang="en-US" dirty="0"/>
              <a:t>Navbar</a:t>
            </a:r>
          </a:p>
          <a:p>
            <a:r>
              <a:rPr lang="en-US" dirty="0"/>
              <a:t>Dropdown</a:t>
            </a:r>
          </a:p>
          <a:p>
            <a:r>
              <a:rPr lang="en-US" dirty="0"/>
              <a:t>Breadcrumbs</a:t>
            </a:r>
          </a:p>
          <a:p>
            <a:r>
              <a:rPr lang="en-US" dirty="0"/>
              <a:t>Pagination</a:t>
            </a:r>
          </a:p>
          <a:p>
            <a:r>
              <a:rPr lang="en-US" dirty="0"/>
              <a:t>Labels</a:t>
            </a:r>
          </a:p>
          <a:p>
            <a:r>
              <a:rPr lang="en-US" dirty="0"/>
              <a:t>Badges</a:t>
            </a:r>
          </a:p>
          <a:p>
            <a:r>
              <a:rPr lang="en-US" dirty="0"/>
              <a:t>Jumbotron</a:t>
            </a:r>
          </a:p>
          <a:p>
            <a:r>
              <a:rPr lang="en-US" dirty="0"/>
              <a:t>Page header</a:t>
            </a:r>
          </a:p>
          <a:p>
            <a:r>
              <a:rPr lang="en-US" dirty="0"/>
              <a:t>Thumbnails</a:t>
            </a:r>
          </a:p>
          <a:p>
            <a:r>
              <a:rPr lang="en-US" dirty="0"/>
              <a:t>Alerts</a:t>
            </a:r>
          </a:p>
          <a:p>
            <a:r>
              <a:rPr lang="en-US" dirty="0"/>
              <a:t>Progress bars</a:t>
            </a:r>
          </a:p>
          <a:p>
            <a:r>
              <a:rPr lang="en-US" dirty="0"/>
              <a:t>List group</a:t>
            </a:r>
          </a:p>
          <a:p>
            <a:r>
              <a:rPr lang="en-US" dirty="0"/>
              <a:t>Panels</a:t>
            </a:r>
          </a:p>
          <a:p>
            <a:r>
              <a:rPr lang="en-US" dirty="0"/>
              <a:t>Media object</a:t>
            </a:r>
          </a:p>
          <a:p>
            <a:r>
              <a:rPr lang="en-US" dirty="0"/>
              <a:t>Responsive embed</a:t>
            </a:r>
          </a:p>
          <a:p>
            <a:r>
              <a:rPr lang="en-US" dirty="0"/>
              <a:t>Wells</a:t>
            </a:r>
          </a:p>
          <a:p>
            <a:r>
              <a:rPr lang="en-US" dirty="0" err="1"/>
              <a:t>Glyphicons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031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0C248-7576-CCBE-BA77-8A4E0E698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69628-B2D3-8E6E-C863-8376F89F20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Modal box</a:t>
            </a:r>
          </a:p>
          <a:p>
            <a:r>
              <a:rPr lang="en-US" dirty="0"/>
              <a:t>Dropdown</a:t>
            </a:r>
          </a:p>
          <a:p>
            <a:r>
              <a:rPr lang="en-US" dirty="0" err="1"/>
              <a:t>Scrollspy</a:t>
            </a:r>
            <a:endParaRPr lang="en-US" dirty="0"/>
          </a:p>
          <a:p>
            <a:r>
              <a:rPr lang="en-US" dirty="0"/>
              <a:t>Tab</a:t>
            </a:r>
          </a:p>
          <a:p>
            <a:r>
              <a:rPr lang="en-US" dirty="0"/>
              <a:t>Tooltip</a:t>
            </a:r>
          </a:p>
          <a:p>
            <a:r>
              <a:rPr lang="en-US" dirty="0"/>
              <a:t>Popover</a:t>
            </a:r>
          </a:p>
          <a:p>
            <a:r>
              <a:rPr lang="en-US" dirty="0"/>
              <a:t>Alert</a:t>
            </a:r>
          </a:p>
          <a:p>
            <a:r>
              <a:rPr lang="en-US" dirty="0" err="1"/>
              <a:t>Collaps</a:t>
            </a:r>
            <a:endParaRPr lang="en-US" dirty="0"/>
          </a:p>
          <a:p>
            <a:r>
              <a:rPr lang="en-US" dirty="0"/>
              <a:t>Carousel</a:t>
            </a:r>
          </a:p>
          <a:p>
            <a:r>
              <a:rPr lang="en-US" dirty="0"/>
              <a:t>affix</a:t>
            </a:r>
          </a:p>
        </p:txBody>
      </p:sp>
    </p:spTree>
    <p:extLst>
      <p:ext uri="{BB962C8B-B14F-4D97-AF65-F5344CB8AC3E}">
        <p14:creationId xmlns:p14="http://schemas.microsoft.com/office/powerpoint/2010/main" val="798551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BC20C-B426-E194-A53F-6CAC8A087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E4C5D-FCF3-BB9E-0E63-5D310D1F17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Flexbox layout</a:t>
            </a:r>
          </a:p>
          <a:p>
            <a:r>
              <a:rPr lang="en-US" dirty="0"/>
              <a:t>New components</a:t>
            </a:r>
          </a:p>
          <a:p>
            <a:r>
              <a:rPr lang="en-US" dirty="0"/>
              <a:t>Faster</a:t>
            </a:r>
          </a:p>
          <a:p>
            <a:r>
              <a:rPr lang="en-US" dirty="0"/>
              <a:t>More responsiveness</a:t>
            </a:r>
          </a:p>
          <a:p>
            <a:r>
              <a:rPr lang="en-US" dirty="0"/>
              <a:t>Supports all major browsers and platforms</a:t>
            </a:r>
          </a:p>
        </p:txBody>
      </p:sp>
    </p:spTree>
    <p:extLst>
      <p:ext uri="{BB962C8B-B14F-4D97-AF65-F5344CB8AC3E}">
        <p14:creationId xmlns:p14="http://schemas.microsoft.com/office/powerpoint/2010/main" val="14079084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25FE7-3465-A67F-C5B3-98C5A73D1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Popular CSS Frameworks: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2ED95A-8E10-71FA-0639-9DBC321D18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Materialize CSS</a:t>
            </a:r>
          </a:p>
          <a:p>
            <a:r>
              <a:rPr lang="en-US" dirty="0"/>
              <a:t>Tailwind CSS</a:t>
            </a:r>
          </a:p>
          <a:p>
            <a:r>
              <a:rPr lang="en-US" dirty="0" err="1"/>
              <a:t>Bulma</a:t>
            </a:r>
            <a:endParaRPr lang="en-US" dirty="0"/>
          </a:p>
          <a:p>
            <a:r>
              <a:rPr lang="en-US" dirty="0"/>
              <a:t>Semantic UI</a:t>
            </a:r>
          </a:p>
          <a:p>
            <a:r>
              <a:rPr lang="en-US" dirty="0"/>
              <a:t>Pure.CSS</a:t>
            </a:r>
          </a:p>
          <a:p>
            <a:r>
              <a:rPr lang="en-US" dirty="0"/>
              <a:t>Skeleton</a:t>
            </a:r>
          </a:p>
          <a:p>
            <a:r>
              <a:rPr lang="en-US" dirty="0" err="1"/>
              <a:t>Bootflat</a:t>
            </a:r>
            <a:endParaRPr lang="en-US" dirty="0"/>
          </a:p>
          <a:p>
            <a:r>
              <a:rPr lang="en-US" dirty="0"/>
              <a:t>Groundwork</a:t>
            </a:r>
          </a:p>
          <a:p>
            <a:r>
              <a:rPr lang="en-US" dirty="0" err="1"/>
              <a:t>uikit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7229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615</Words>
  <Application>Microsoft Office PowerPoint</Application>
  <PresentationFormat>Widescreen</PresentationFormat>
  <Paragraphs>246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 Theme</vt:lpstr>
      <vt:lpstr>What is Bootstrap?</vt:lpstr>
      <vt:lpstr>Website</vt:lpstr>
      <vt:lpstr>PowerPoint Presentation</vt:lpstr>
      <vt:lpstr>PowerPoint Presentation</vt:lpstr>
      <vt:lpstr>Advantages of using Bootstrap:</vt:lpstr>
      <vt:lpstr>CSS Features k&amp; Component:</vt:lpstr>
      <vt:lpstr>Components</vt:lpstr>
      <vt:lpstr>Bootstrap 4</vt:lpstr>
      <vt:lpstr>Other Popular CSS Frameworks:</vt:lpstr>
      <vt:lpstr>Prior knowledge before learning bootstrap</vt:lpstr>
      <vt:lpstr>Bootstrap</vt:lpstr>
      <vt:lpstr>How to make website layout with bootstrap?</vt:lpstr>
      <vt:lpstr>Container class</vt:lpstr>
      <vt:lpstr>PowerPoint Presentation</vt:lpstr>
      <vt:lpstr>PowerPoint Presentation</vt:lpstr>
      <vt:lpstr>Bootstrap: Col Class</vt:lpstr>
      <vt:lpstr>Col</vt:lpstr>
      <vt:lpstr>Col Class for different Break Points</vt:lpstr>
      <vt:lpstr>Grid Col Class</vt:lpstr>
      <vt:lpstr>PowerPoint Presentation</vt:lpstr>
      <vt:lpstr>Bootstrap: Offset class</vt:lpstr>
      <vt:lpstr>Offset class for different Break Points</vt:lpstr>
      <vt:lpstr>Bootstrap Reordering Classes</vt:lpstr>
      <vt:lpstr>Order class for different Break Points</vt:lpstr>
      <vt:lpstr>PowerPoint Presentation</vt:lpstr>
      <vt:lpstr>Bootstrap: Nesting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Bootstrap?</dc:title>
  <dc:creator>Piyush Chaturvedi</dc:creator>
  <cp:lastModifiedBy>Piyush Chaturvedi</cp:lastModifiedBy>
  <cp:revision>3</cp:revision>
  <dcterms:created xsi:type="dcterms:W3CDTF">2022-12-19T12:44:32Z</dcterms:created>
  <dcterms:modified xsi:type="dcterms:W3CDTF">2022-12-22T11:59:43Z</dcterms:modified>
</cp:coreProperties>
</file>