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871E-DF27-E9EB-65E4-6930AE2CA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664B1-A1B3-81BE-DBF2-E842E679B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9DDD8-EA1A-7F32-1604-7B5935E8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F7C4-A855-4443-AAB1-716B8B7D9EB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A21F3-11A0-B25B-7A4F-A30752F3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EEAC-03AD-BA5D-75E7-D42EC37B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8E8-EFC2-4137-82A5-67BE28B9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4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2A85-6FE9-843C-BC86-6E4DD5E8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75075-F086-2FC1-B372-E02F54972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6F369-AA5C-BBD8-206C-E28D1B53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F7C4-A855-4443-AAB1-716B8B7D9EB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451AE-1B67-B0C1-88EF-850291D9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B5D49-EA60-D2CF-FA52-D992269F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8E8-EFC2-4137-82A5-67BE28B9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3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9431A-F97D-C899-8935-73256AEAF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D71F4-B741-5EEC-6F92-495D03134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0F66D-DCA8-C88A-9AF2-6AA66FD5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F7C4-A855-4443-AAB1-716B8B7D9EB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2918-D1FF-352B-4F3C-611AE101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1E91F-B2E3-DC15-33D8-6C4489BD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8E8-EFC2-4137-82A5-67BE28B9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7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AECA-AF13-4F9B-B527-7816E298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726CB-C49C-D808-3AEE-E7E3E4B78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9A8CD-7064-D6C2-E94B-D48C0AC2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F7C4-A855-4443-AAB1-716B8B7D9EB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D06CB-598B-5F7D-0A3C-2D0F4AFF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A2E66-6B4B-E5EA-E93C-CFD8C9DE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8E8-EFC2-4137-82A5-67BE28B9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5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6733-1397-3DD7-6C33-505FEDCD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71BE7-4E10-A987-3C86-54A369322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E4230-5F25-A40C-540B-165612FB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F7C4-A855-4443-AAB1-716B8B7D9EB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1C1FF-CC65-CC5E-038D-963701F5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BE1A4-E641-CD7B-9943-23C76E90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8E8-EFC2-4137-82A5-67BE28B9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2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ADFC-59AC-0A3E-43A8-1F14FE7E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37F8-7735-AE69-DFAA-A6D5CE75C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9C198-33CA-950D-C389-9165D3E4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10D9A-4775-2D46-5B98-B74BEF44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F7C4-A855-4443-AAB1-716B8B7D9EB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17F52-023B-5660-80F0-9C26BDAD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8E5EE-EB11-3E24-F2DC-A8E1FF4A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8E8-EFC2-4137-82A5-67BE28B9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6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8EB5-2219-79D6-4689-0DC64BD2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0DBDD-70D6-BB17-5FD9-1CE4CD686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E2355-4CDB-56E9-2EE1-2B4122AA2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C7F2B-B16C-9075-EF3C-76FA7D250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56E23-7700-DE4A-EC7E-523B7A32D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0D287-5A74-956E-2C56-C7EC74A0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F7C4-A855-4443-AAB1-716B8B7D9EB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AD508-EF9C-9832-B158-A0FCBA6B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7BACF-0862-75E6-4B48-B4CFBA84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8E8-EFC2-4137-82A5-67BE28B9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2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D78B-C6FE-8A6D-D639-FF262761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C8DC5-DEC4-8D35-01FE-EA9D6357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F7C4-A855-4443-AAB1-716B8B7D9EB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3BBC3-4B24-74F6-F464-BFB04CB0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FF2BC-D326-3A94-C5EA-2135B0AA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8E8-EFC2-4137-82A5-67BE28B9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8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CC5D0-95AE-89B9-645C-DE431FC3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F7C4-A855-4443-AAB1-716B8B7D9EB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9ED5D-06F3-C0C0-79B1-DF569EA8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0FE62-8573-8A2E-AE0D-6837E764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8E8-EFC2-4137-82A5-67BE28B9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4B8F-9DD5-E46A-7D97-BDE22D16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F652-279F-9B7B-A3BA-574FE6BB2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C9296-067C-3E9C-0ADB-96D5D2640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EEA27-A8CD-1344-DBFA-C26B091F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F7C4-A855-4443-AAB1-716B8B7D9EB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EAB8A-F2A3-F702-E564-FF794972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0C39D-C0AE-ADCB-83B1-A0BF8390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8E8-EFC2-4137-82A5-67BE28B9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2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4361-3BC9-C5E5-4FF9-3869C60D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8C1E9-49B6-4A7C-2F84-DE67122DA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17D55-EEF3-809F-C2A5-BF7948903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89295-DA25-6D3D-756A-8BF1C489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F7C4-A855-4443-AAB1-716B8B7D9EB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B9B4D-18FF-D708-C5DE-404A8964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EA03-52C0-AA6D-6EE0-1CADABED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28E8-EFC2-4137-82A5-67BE28B9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7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3054A0-6AED-6EFE-CD5A-CEDE3971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380B9-6029-820D-0864-0F4956D42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E144-C87A-BA75-8DD0-ED2CC8D6B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0F7C4-A855-4443-AAB1-716B8B7D9EB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C0033-25A4-2EDE-76AE-A56AD0B1E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7557A-9076-0941-8879-40321B866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D28E8-EFC2-4137-82A5-67BE28B9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0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469E-DC11-7D26-49A0-24D7471F7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Http/Ajax</a:t>
            </a:r>
          </a:p>
        </p:txBody>
      </p:sp>
    </p:spTree>
    <p:extLst>
      <p:ext uri="{BB962C8B-B14F-4D97-AF65-F5344CB8AC3E}">
        <p14:creationId xmlns:p14="http://schemas.microsoft.com/office/powerpoint/2010/main" val="412885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1CB2383A-30A5-3AD5-46D3-9BFB36963D68}"/>
              </a:ext>
            </a:extLst>
          </p:cNvPr>
          <p:cNvSpPr/>
          <p:nvPr/>
        </p:nvSpPr>
        <p:spPr>
          <a:xfrm>
            <a:off x="7522030" y="2416629"/>
            <a:ext cx="798286" cy="28085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8D20ADF-0928-FCD8-7B11-A2F0F4A1B58F}"/>
              </a:ext>
            </a:extLst>
          </p:cNvPr>
          <p:cNvSpPr/>
          <p:nvPr/>
        </p:nvSpPr>
        <p:spPr>
          <a:xfrm>
            <a:off x="2380343" y="2583543"/>
            <a:ext cx="798286" cy="28085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22C7F-7D70-076E-5E35-B6EFDE24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 in React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DC7517-CF7B-EC88-C7A4-228DDCFB9E51}"/>
              </a:ext>
            </a:extLst>
          </p:cNvPr>
          <p:cNvSpPr/>
          <p:nvPr/>
        </p:nvSpPr>
        <p:spPr>
          <a:xfrm>
            <a:off x="3672115" y="5392057"/>
            <a:ext cx="3643086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React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51296-CA6F-A6A9-2E56-579A2F085EEF}"/>
              </a:ext>
            </a:extLst>
          </p:cNvPr>
          <p:cNvSpPr/>
          <p:nvPr/>
        </p:nvSpPr>
        <p:spPr>
          <a:xfrm>
            <a:off x="3672115" y="1545772"/>
            <a:ext cx="3643086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FB7FCD-177A-241F-9CB8-687490BE3D65}"/>
              </a:ext>
            </a:extLst>
          </p:cNvPr>
          <p:cNvSpPr/>
          <p:nvPr/>
        </p:nvSpPr>
        <p:spPr>
          <a:xfrm>
            <a:off x="1045029" y="3161847"/>
            <a:ext cx="3643086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HTML Pages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7114C7-30B5-6F40-9833-42B5D8A3A939}"/>
              </a:ext>
            </a:extLst>
          </p:cNvPr>
          <p:cNvSpPr/>
          <p:nvPr/>
        </p:nvSpPr>
        <p:spPr>
          <a:xfrm>
            <a:off x="6096000" y="3161847"/>
            <a:ext cx="3643086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JSON Data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A2C3776-F420-563B-0550-2A8E30A1A7CA}"/>
              </a:ext>
            </a:extLst>
          </p:cNvPr>
          <p:cNvSpPr/>
          <p:nvPr/>
        </p:nvSpPr>
        <p:spPr>
          <a:xfrm rot="10800000">
            <a:off x="4992914" y="2416629"/>
            <a:ext cx="798286" cy="28085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69AE8119-81E5-389E-6808-776EBC8A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Component Lifecycle - Creation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FBE265-1638-3011-FDE7-A476C065A716}"/>
              </a:ext>
            </a:extLst>
          </p:cNvPr>
          <p:cNvSpPr/>
          <p:nvPr/>
        </p:nvSpPr>
        <p:spPr>
          <a:xfrm>
            <a:off x="6864824" y="365125"/>
            <a:ext cx="4995080" cy="685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available in Class-based Components!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641C8B-31AE-ACF0-789F-0F28E548962D}"/>
              </a:ext>
            </a:extLst>
          </p:cNvPr>
          <p:cNvSpPr/>
          <p:nvPr/>
        </p:nvSpPr>
        <p:spPr>
          <a:xfrm>
            <a:off x="3830467" y="1597438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constructor(props)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FB2C48-D24A-C6E2-79D2-8F2357F9A5B2}"/>
              </a:ext>
            </a:extLst>
          </p:cNvPr>
          <p:cNvSpPr/>
          <p:nvPr/>
        </p:nvSpPr>
        <p:spPr>
          <a:xfrm>
            <a:off x="3830466" y="2416124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componentWillMount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A3FCDA-6C5F-58E5-2953-D525EBCD40FA}"/>
              </a:ext>
            </a:extLst>
          </p:cNvPr>
          <p:cNvSpPr/>
          <p:nvPr/>
        </p:nvSpPr>
        <p:spPr>
          <a:xfrm>
            <a:off x="8201164" y="1276084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super(props)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Set up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B4D31C-5728-4617-4649-E89661B75BCC}"/>
              </a:ext>
            </a:extLst>
          </p:cNvPr>
          <p:cNvSpPr/>
          <p:nvPr/>
        </p:nvSpPr>
        <p:spPr>
          <a:xfrm>
            <a:off x="3830464" y="4223654"/>
            <a:ext cx="3766783" cy="57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 child components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C7B4A2-B10B-A5D4-EF50-24612D067FC7}"/>
              </a:ext>
            </a:extLst>
          </p:cNvPr>
          <p:cNvSpPr/>
          <p:nvPr/>
        </p:nvSpPr>
        <p:spPr>
          <a:xfrm>
            <a:off x="3830463" y="5168313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componentDidMount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93183A-D3E1-76AF-3823-F47E9440BCD3}"/>
              </a:ext>
            </a:extLst>
          </p:cNvPr>
          <p:cNvSpPr/>
          <p:nvPr/>
        </p:nvSpPr>
        <p:spPr>
          <a:xfrm>
            <a:off x="3830466" y="3298703"/>
            <a:ext cx="3766783" cy="574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06364C-B984-B67D-0096-D8AD0A9745F3}"/>
              </a:ext>
            </a:extLst>
          </p:cNvPr>
          <p:cNvSpPr/>
          <p:nvPr/>
        </p:nvSpPr>
        <p:spPr>
          <a:xfrm>
            <a:off x="838200" y="1594660"/>
            <a:ext cx="2027830" cy="821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ES6 class feature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9B256C-543F-BC6C-60C8-50AD8D31C580}"/>
              </a:ext>
            </a:extLst>
          </p:cNvPr>
          <p:cNvSpPr/>
          <p:nvPr/>
        </p:nvSpPr>
        <p:spPr>
          <a:xfrm>
            <a:off x="8201164" y="2394706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Sync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Cause Side-Effects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030912-6181-CC67-698C-E4A611AD3CCB}"/>
              </a:ext>
            </a:extLst>
          </p:cNvPr>
          <p:cNvSpPr/>
          <p:nvPr/>
        </p:nvSpPr>
        <p:spPr>
          <a:xfrm>
            <a:off x="8201164" y="3504320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 &amp; structure you JSX  code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5DCB52-8439-243E-84F2-0AEBBB677177}"/>
              </a:ext>
            </a:extLst>
          </p:cNvPr>
          <p:cNvSpPr/>
          <p:nvPr/>
        </p:nvSpPr>
        <p:spPr>
          <a:xfrm>
            <a:off x="8201164" y="5168313"/>
            <a:ext cx="3766783" cy="893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DO: Cause Side-Effects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DON’T: Update State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(triggers re-render)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FA97D12-C5D0-F42D-17E0-BC0808B64B25}"/>
              </a:ext>
            </a:extLst>
          </p:cNvPr>
          <p:cNvSpPr/>
          <p:nvPr/>
        </p:nvSpPr>
        <p:spPr>
          <a:xfrm>
            <a:off x="5431809" y="2005392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9B4687A-F4C0-6F90-E339-19568A62FFA4}"/>
              </a:ext>
            </a:extLst>
          </p:cNvPr>
          <p:cNvSpPr/>
          <p:nvPr/>
        </p:nvSpPr>
        <p:spPr>
          <a:xfrm>
            <a:off x="5481842" y="3822928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92F22F8A-9FF9-51CB-BE1D-11E28C3EAACA}"/>
              </a:ext>
            </a:extLst>
          </p:cNvPr>
          <p:cNvSpPr/>
          <p:nvPr/>
        </p:nvSpPr>
        <p:spPr>
          <a:xfrm>
            <a:off x="5481842" y="2923001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F0F649E5-8346-B62B-4735-8B57651CC07A}"/>
              </a:ext>
            </a:extLst>
          </p:cNvPr>
          <p:cNvSpPr/>
          <p:nvPr/>
        </p:nvSpPr>
        <p:spPr>
          <a:xfrm>
            <a:off x="5481842" y="4798494"/>
            <a:ext cx="464024" cy="474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8E84-D3C5-B912-ABEC-0C5661E0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Component Lifecycle – Update (triggered by Parent)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D6142-D6E2-4CEB-A28A-158471B0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componetWillReceiveProps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 err="1"/>
              <a:t>shouldComponentUpdate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, </a:t>
            </a:r>
            <a:r>
              <a:rPr lang="en-US" dirty="0" err="1"/>
              <a:t>nextState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 err="1"/>
              <a:t>componentWillUpdate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, </a:t>
            </a:r>
            <a:r>
              <a:rPr lang="en-US" dirty="0" err="1"/>
              <a:t>nextState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Render()</a:t>
            </a:r>
          </a:p>
          <a:p>
            <a:pPr marL="514350" indent="-514350">
              <a:buAutoNum type="arabicPeriod"/>
            </a:pPr>
            <a:r>
              <a:rPr lang="en-US" dirty="0"/>
              <a:t>Update child Component Props</a:t>
            </a:r>
          </a:p>
          <a:p>
            <a:pPr marL="514350" indent="-514350">
              <a:buAutoNum type="arabicPeriod"/>
            </a:pPr>
            <a:r>
              <a:rPr lang="en-US" dirty="0" err="1"/>
              <a:t>componentDidUpdate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4342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1E8C8-5E31-6652-C085-D4A6651FB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743"/>
            <a:ext cx="10515600" cy="593022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and axios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Sending a GET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Rendering fetched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Adjust fetched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Making the POST selectable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 requests on update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Posting data to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Sending a delete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Handling errors locally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interceptors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Global configuration for axios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Axios instances</a:t>
            </a:r>
          </a:p>
        </p:txBody>
      </p:sp>
    </p:spTree>
    <p:extLst>
      <p:ext uri="{BB962C8B-B14F-4D97-AF65-F5344CB8AC3E}">
        <p14:creationId xmlns:p14="http://schemas.microsoft.com/office/powerpoint/2010/main" val="305494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155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Http/Ajax</vt:lpstr>
      <vt:lpstr>Http Requests in React</vt:lpstr>
      <vt:lpstr>Component Lifecycle - Creation</vt:lpstr>
      <vt:lpstr>Component Lifecycle – Update (triggered by Parent)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Http/Ajax</dc:title>
  <dc:creator>Piyush Chaturvedi</dc:creator>
  <cp:lastModifiedBy>Piyush Chaturvedi</cp:lastModifiedBy>
  <cp:revision>3</cp:revision>
  <dcterms:created xsi:type="dcterms:W3CDTF">2023-08-25T11:27:20Z</dcterms:created>
  <dcterms:modified xsi:type="dcterms:W3CDTF">2023-08-29T12:14:43Z</dcterms:modified>
</cp:coreProperties>
</file>