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7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E32-8C86-C601-9CAD-8B1B9FA0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982-7592-CC51-5A12-15DF6C4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5466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Padding-right:10px;</a:t>
            </a:r>
          </a:p>
          <a:p>
            <a:pPr marL="0" indent="0">
              <a:buNone/>
            </a:pPr>
            <a:r>
              <a:rPr lang="en-US" dirty="0"/>
              <a:t>Padding-bottom:10px;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9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6E88-42ED-B175-91D5-B355E4A5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1A8B-BA44-7189-9FB9-5A3FB97A4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Padding-top:10px;</a:t>
            </a:r>
          </a:p>
          <a:p>
            <a:pPr marL="0" indent="0">
              <a:buNone/>
            </a:pPr>
            <a:r>
              <a:rPr lang="en-US" dirty="0"/>
              <a:t>Padding-right:20px;</a:t>
            </a:r>
          </a:p>
          <a:p>
            <a:pPr marL="0" indent="0">
              <a:buNone/>
            </a:pPr>
            <a:r>
              <a:rPr lang="en-US" dirty="0"/>
              <a:t>Padding-bottom:30px;</a:t>
            </a:r>
          </a:p>
          <a:p>
            <a:pPr marL="0" indent="0">
              <a:buNone/>
            </a:pPr>
            <a:r>
              <a:rPr lang="en-US" dirty="0"/>
              <a:t>Padding-left:10px;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Padding: 10px 20px 30px 10px;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80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4511-3F53-F8E5-8660-9037E11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68C45-6AE3-0E8F-3161-1793BA9DD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413559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6DDE-9C86-316C-25EC-3E86D053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C37-ED8A-B1E3-2D71-7669BEBF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Margin-top : 10px</a:t>
            </a:r>
          </a:p>
          <a:p>
            <a:r>
              <a:rPr lang="en-US" dirty="0"/>
              <a:t>Margin-right: 20px</a:t>
            </a:r>
          </a:p>
          <a:p>
            <a:r>
              <a:rPr lang="en-US" dirty="0"/>
              <a:t>Margin-bottom: 15px;</a:t>
            </a:r>
          </a:p>
          <a:p>
            <a:r>
              <a:rPr lang="en-US" dirty="0"/>
              <a:t>Margin-left: 20px;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Margin: 10px 20px 15px 20px;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45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62B-C081-16D4-5F90-D4563957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AF2-62E7-611D-3484-878CCCBB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CSS 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4667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Box-Sizing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997839"/>
            <a:ext cx="795528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 err="1"/>
              <a:t>Salkjdls;adl;sakd;lskdl;sa</a:t>
            </a:r>
            <a:endParaRPr lang="en-US" dirty="0"/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dkjl;sakdl;sakdl;skl;dksal;dksad</a:t>
            </a:r>
            <a:endParaRPr lang="en-US" dirty="0"/>
          </a:p>
          <a:p>
            <a:pPr algn="ctr"/>
            <a:r>
              <a:rPr lang="en-US" dirty="0" err="1"/>
              <a:t>Sadlkjsakldjsakldjklasjdklasjdklsa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stCxn id="4" idx="1"/>
          </p:cNvCxnSpPr>
          <p:nvPr/>
        </p:nvCxnSpPr>
        <p:spPr>
          <a:xfrm>
            <a:off x="2292532" y="3429000"/>
            <a:ext cx="1060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</p:spTree>
    <p:extLst>
      <p:ext uri="{BB962C8B-B14F-4D97-AF65-F5344CB8AC3E}">
        <p14:creationId xmlns:p14="http://schemas.microsoft.com/office/powerpoint/2010/main" val="91263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912-8720-393B-A99A-59FC1956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62155-1E81-B909-B145-91273CF1E696}"/>
              </a:ext>
            </a:extLst>
          </p:cNvPr>
          <p:cNvSpPr txBox="1"/>
          <p:nvPr/>
        </p:nvSpPr>
        <p:spPr>
          <a:xfrm>
            <a:off x="2292532" y="1582342"/>
            <a:ext cx="7955280" cy="3693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err="1"/>
              <a:t>Djasdjklsadjklasjkldsjakldasdksadsakdl;sad;lsal;dksal;dkls;a</a:t>
            </a:r>
            <a:endParaRPr lang="en-US" dirty="0"/>
          </a:p>
          <a:p>
            <a:pPr algn="ctr"/>
            <a:r>
              <a:rPr lang="en-US" dirty="0" err="1"/>
              <a:t>Dasl;kdl;askdl;sakdl;sakl;dsakl;dksal;dsa</a:t>
            </a:r>
            <a:endParaRPr lang="en-US" dirty="0"/>
          </a:p>
          <a:p>
            <a:pPr algn="ctr"/>
            <a:r>
              <a:rPr lang="en-US" dirty="0"/>
              <a:t>Salkjdls;adl;sakd;lskdl;ssadsadsadsadsadsddddddddddddddddddddddddddddddddddddddddddddddddddddddddddddddddddddddddddddddddddddddddddddddddddddddddddddddddddddddddddddddddddddddddddddddddddddddddddddddddddddddddddddda</a:t>
            </a:r>
          </a:p>
          <a:p>
            <a:pPr algn="ctr"/>
            <a:r>
              <a:rPr lang="en-US" dirty="0" err="1"/>
              <a:t>Dsa</a:t>
            </a:r>
            <a:r>
              <a:rPr lang="en-US" dirty="0"/>
              <a:t>,;</a:t>
            </a:r>
            <a:r>
              <a:rPr lang="en-US" dirty="0" err="1"/>
              <a:t>dkjl;sakdl;sakdl;sklsdsadsa;dksal;dksad</a:t>
            </a:r>
            <a:endParaRPr lang="en-US" dirty="0"/>
          </a:p>
          <a:p>
            <a:pPr algn="ctr"/>
            <a:r>
              <a:rPr lang="en-US" dirty="0" err="1">
                <a:ln>
                  <a:solidFill>
                    <a:schemeClr val="bg1"/>
                  </a:solidFill>
                </a:ln>
              </a:rPr>
              <a:t>Sadlkjsakldjsakldjklasjdklasjdxcxzcxzcxzcxzklsa</a:t>
            </a:r>
            <a:endParaRPr lang="en-US" dirty="0">
              <a:ln>
                <a:solidFill>
                  <a:schemeClr val="bg1"/>
                </a:solidFill>
              </a:ln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EBDDB-EB7B-71E6-BC11-D3A3EC81D107}"/>
              </a:ext>
            </a:extLst>
          </p:cNvPr>
          <p:cNvCxnSpPr/>
          <p:nvPr/>
        </p:nvCxnSpPr>
        <p:spPr>
          <a:xfrm>
            <a:off x="2540000" y="4601029"/>
            <a:ext cx="735874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26E568-33C9-7C54-7637-1E69B701C344}"/>
              </a:ext>
            </a:extLst>
          </p:cNvPr>
          <p:cNvSpPr txBox="1"/>
          <p:nvPr/>
        </p:nvSpPr>
        <p:spPr>
          <a:xfrm>
            <a:off x="5442856" y="4267201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403FEE-E238-EEFD-E4E5-0894A11A9FD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292532" y="3429000"/>
            <a:ext cx="106026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6AB87-7C88-F237-FBDB-770720772905}"/>
              </a:ext>
            </a:extLst>
          </p:cNvPr>
          <p:cNvCxnSpPr/>
          <p:nvPr/>
        </p:nvCxnSpPr>
        <p:spPr>
          <a:xfrm>
            <a:off x="9318171" y="3251200"/>
            <a:ext cx="78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08BC-5A0F-5327-AE47-88E3777C9AF3}"/>
              </a:ext>
            </a:extLst>
          </p:cNvPr>
          <p:cNvSpPr txBox="1"/>
          <p:nvPr/>
        </p:nvSpPr>
        <p:spPr>
          <a:xfrm>
            <a:off x="2505015" y="3066534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C11B5-1EB2-EBEC-A8F0-74D6CE82A065}"/>
              </a:ext>
            </a:extLst>
          </p:cNvPr>
          <p:cNvSpPr txBox="1"/>
          <p:nvPr/>
        </p:nvSpPr>
        <p:spPr>
          <a:xfrm>
            <a:off x="9318171" y="2826769"/>
            <a:ext cx="78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4A45-4D08-CC0D-D78D-DE71057083B0}"/>
              </a:ext>
            </a:extLst>
          </p:cNvPr>
          <p:cNvSpPr txBox="1"/>
          <p:nvPr/>
        </p:nvSpPr>
        <p:spPr>
          <a:xfrm>
            <a:off x="1524000" y="4267201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252D-E8E6-DFCC-0417-BFC2F1265AFF}"/>
              </a:ext>
            </a:extLst>
          </p:cNvPr>
          <p:cNvSpPr txBox="1"/>
          <p:nvPr/>
        </p:nvSpPr>
        <p:spPr>
          <a:xfrm>
            <a:off x="10450287" y="4231697"/>
            <a:ext cx="6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71648-C36D-5B2C-6122-66783FCC4629}"/>
              </a:ext>
            </a:extLst>
          </p:cNvPr>
          <p:cNvCxnSpPr>
            <a:cxnSpLocks/>
          </p:cNvCxnSpPr>
          <p:nvPr/>
        </p:nvCxnSpPr>
        <p:spPr>
          <a:xfrm>
            <a:off x="1524000" y="5471886"/>
            <a:ext cx="9593218" cy="8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6851C9-F652-FE03-6617-FA462FF1A139}"/>
              </a:ext>
            </a:extLst>
          </p:cNvPr>
          <p:cNvSpPr txBox="1"/>
          <p:nvPr/>
        </p:nvSpPr>
        <p:spPr>
          <a:xfrm flipH="1">
            <a:off x="5819017" y="5167312"/>
            <a:ext cx="169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240px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5F876-02DE-1DDE-F621-9B7FBAA93D8E}"/>
              </a:ext>
            </a:extLst>
          </p:cNvPr>
          <p:cNvSpPr/>
          <p:nvPr/>
        </p:nvSpPr>
        <p:spPr>
          <a:xfrm>
            <a:off x="2612570" y="1541198"/>
            <a:ext cx="6778171" cy="109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D68-3F44-A854-D960-D5549942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87-7F76-B818-B3A1-E4731B929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593737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25EB-8611-358B-2EF0-BF22CBD9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 of Overflow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3586-6A4B-285D-AA1B-3AA70F46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4133764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CCB-83B5-0083-F431-F09DFDCC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84D8-5F7F-760B-F577-66BB0B8D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4205686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9FCE9B-EE5D-72CE-D856-A9B38F6D9788}"/>
              </a:ext>
            </a:extLst>
          </p:cNvPr>
          <p:cNvSpPr txBox="1"/>
          <p:nvPr/>
        </p:nvSpPr>
        <p:spPr>
          <a:xfrm>
            <a:off x="4484915" y="2075543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Sajdklasjdksakdjkljdkldsadlksajkdl;ksal;dkla;dkl;askdl;askdl;sakl;dksal;d</a:t>
            </a:r>
          </a:p>
          <a:p>
            <a:r>
              <a:rPr lang="en-US" dirty="0"/>
              <a:t>D;asjlkdjsakldjksaldjklsajdklsajdklajdklasjdkljsakldjskldjklsajdlas</a:t>
            </a:r>
          </a:p>
          <a:p>
            <a:r>
              <a:rPr lang="en-US" dirty="0"/>
              <a:t>,</a:t>
            </a:r>
            <a:r>
              <a:rPr lang="en-US" dirty="0" err="1"/>
              <a:t>asjdklsajdklsajkldjsakldjsakldjkls;a</a:t>
            </a:r>
            <a:endParaRPr lang="en-US" dirty="0"/>
          </a:p>
          <a:p>
            <a:r>
              <a:rPr lang="en-US" dirty="0" err="1"/>
              <a:t>dklsajdklsajdklsajdklsajdlksjald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76F4F3-A339-10E5-AC70-906C2593A33B}"/>
              </a:ext>
            </a:extLst>
          </p:cNvPr>
          <p:cNvSpPr/>
          <p:nvPr/>
        </p:nvSpPr>
        <p:spPr>
          <a:xfrm>
            <a:off x="3548743" y="1596572"/>
            <a:ext cx="5094514" cy="2452914"/>
          </a:xfrm>
          <a:prstGeom prst="roundRect">
            <a:avLst>
              <a:gd name="adj" fmla="val 219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6986F-FE96-F20E-C6E0-6A70EFB458F6}"/>
              </a:ext>
            </a:extLst>
          </p:cNvPr>
          <p:cNvSpPr txBox="1"/>
          <p:nvPr/>
        </p:nvSpPr>
        <p:spPr>
          <a:xfrm>
            <a:off x="3222171" y="146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90F7E-5C1B-80C1-4B88-502DF85F89B0}"/>
              </a:ext>
            </a:extLst>
          </p:cNvPr>
          <p:cNvSpPr txBox="1"/>
          <p:nvPr/>
        </p:nvSpPr>
        <p:spPr>
          <a:xfrm>
            <a:off x="8795657" y="1727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11612-C329-C369-D25D-0A8FB4F797CA}"/>
              </a:ext>
            </a:extLst>
          </p:cNvPr>
          <p:cNvSpPr txBox="1"/>
          <p:nvPr/>
        </p:nvSpPr>
        <p:spPr>
          <a:xfrm>
            <a:off x="3197285" y="4209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7538A-028B-E825-E0B6-2CCFE5BFDD1B}"/>
              </a:ext>
            </a:extLst>
          </p:cNvPr>
          <p:cNvSpPr txBox="1"/>
          <p:nvPr/>
        </p:nvSpPr>
        <p:spPr>
          <a:xfrm>
            <a:off x="8946500" y="404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01C58-94D8-001B-4925-456D82D3FFE6}"/>
              </a:ext>
            </a:extLst>
          </p:cNvPr>
          <p:cNvSpPr txBox="1"/>
          <p:nvPr/>
        </p:nvSpPr>
        <p:spPr>
          <a:xfrm>
            <a:off x="4267200" y="5602514"/>
            <a:ext cx="360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Border-radius: 20px 30px 50px 10px;</a:t>
            </a:r>
          </a:p>
        </p:txBody>
      </p:sp>
    </p:spTree>
    <p:extLst>
      <p:ext uri="{BB962C8B-B14F-4D97-AF65-F5344CB8AC3E}">
        <p14:creationId xmlns:p14="http://schemas.microsoft.com/office/powerpoint/2010/main" val="145020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EA90-E87A-0003-B446-9D6171F1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00A0B-530E-0CB8-ED75-A1DCA0D94FBF}"/>
              </a:ext>
            </a:extLst>
          </p:cNvPr>
          <p:cNvSpPr/>
          <p:nvPr/>
        </p:nvSpPr>
        <p:spPr>
          <a:xfrm>
            <a:off x="3526971" y="1690688"/>
            <a:ext cx="4659086" cy="173831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sadmasdhashdjashdkaskldsakldjklsadjklsajdklsakdlasjkldjsakldjklsadklsadklsajdklsajkldjkldjaskldjkslajdklsajdklsajdklsjakldjsakldklsad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E18D2B-C409-27AF-F7B3-865D4A03EBED}"/>
              </a:ext>
            </a:extLst>
          </p:cNvPr>
          <p:cNvGrpSpPr/>
          <p:nvPr/>
        </p:nvGrpSpPr>
        <p:grpSpPr>
          <a:xfrm>
            <a:off x="3176450" y="4274760"/>
            <a:ext cx="5839099" cy="2398612"/>
            <a:chOff x="3176450" y="4274760"/>
            <a:chExt cx="5839099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8BA4C-1595-A6FD-7913-1C54B9A343F3}"/>
                </a:ext>
              </a:extLst>
            </p:cNvPr>
            <p:cNvSpPr txBox="1"/>
            <p:nvPr/>
          </p:nvSpPr>
          <p:spPr>
            <a:xfrm>
              <a:off x="3176450" y="5167312"/>
              <a:ext cx="5839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10px orange;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D27349-A92E-EDF5-9DF0-9AE493BBFF7C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0D55269-58DD-B3BE-8902-EE6AEE09BF74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97A3A8-35FE-0E76-59D4-3F8A2772BAA7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H-offset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0C6BBC-69E7-0796-226F-5F3B993A198A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3D784C-0A29-AD56-6810-16125459CCC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77C90-8020-B9D7-39B4-874FE81EDA8E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V-offset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DDBFA5-BA86-5CDB-B1C4-B0B7BB5AFB74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F039973-DF52-76CD-8704-0E5989BEAD99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582AB0-FADD-82E1-EDA4-D0F6C124E5F3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494F210-C06D-3B90-6DF5-A5B0A1A8B5B6}"/>
                </a:ext>
              </a:extLst>
            </p:cNvPr>
            <p:cNvGrpSpPr/>
            <p:nvPr/>
          </p:nvGrpSpPr>
          <p:grpSpPr>
            <a:xfrm rot="11212204">
              <a:off x="6290320" y="5581073"/>
              <a:ext cx="1563191" cy="892552"/>
              <a:chOff x="4966062" y="4274760"/>
              <a:chExt cx="1563191" cy="89255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41578E-1DA7-7563-2684-F204283E2E56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16448D-9450-9943-A900-9D458C27AACB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279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08CB-AE90-0E15-7BC6-CEE3BA2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A2CCE7-D2EC-F26F-A089-606A4804DA35}"/>
              </a:ext>
            </a:extLst>
          </p:cNvPr>
          <p:cNvSpPr/>
          <p:nvPr/>
        </p:nvSpPr>
        <p:spPr>
          <a:xfrm>
            <a:off x="1277257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E0C90-D8D6-97FD-3ED3-F993F7738F19}"/>
              </a:ext>
            </a:extLst>
          </p:cNvPr>
          <p:cNvSpPr/>
          <p:nvPr/>
        </p:nvSpPr>
        <p:spPr>
          <a:xfrm>
            <a:off x="7478486" y="1465943"/>
            <a:ext cx="3875314" cy="1963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kljdsalkdjksadklskldsjkldjsakldjklsadsdlksjkldjsalkdjsakldjklsajdklsajdklsajkdljsakldjslkdjklsajdklsajdklsajdkljsakldjslkdjklsajdklsajdklsajdklas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09D55-754A-EB0E-70CC-70D8AAB93444}"/>
              </a:ext>
            </a:extLst>
          </p:cNvPr>
          <p:cNvSpPr txBox="1"/>
          <p:nvPr/>
        </p:nvSpPr>
        <p:spPr>
          <a:xfrm>
            <a:off x="2104571" y="3947886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BCC6-2EA5-5E35-49A1-FD195D48F63A}"/>
              </a:ext>
            </a:extLst>
          </p:cNvPr>
          <p:cNvSpPr txBox="1"/>
          <p:nvPr/>
        </p:nvSpPr>
        <p:spPr>
          <a:xfrm>
            <a:off x="8548914" y="3947886"/>
            <a:ext cx="120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4009577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D9028-0DA3-8B1D-3334-3723625A5BBE}"/>
              </a:ext>
            </a:extLst>
          </p:cNvPr>
          <p:cNvSpPr/>
          <p:nvPr/>
        </p:nvSpPr>
        <p:spPr>
          <a:xfrm>
            <a:off x="3976914" y="5225143"/>
            <a:ext cx="6357257" cy="5660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2E659-F46B-2875-7467-2F424F36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00AA-3565-6BDD-AE26-D4A59A68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D38D4-B1C7-513C-B5FF-E1DCD4576D6A}"/>
              </a:ext>
            </a:extLst>
          </p:cNvPr>
          <p:cNvSpPr/>
          <p:nvPr/>
        </p:nvSpPr>
        <p:spPr>
          <a:xfrm>
            <a:off x="2975429" y="1690688"/>
            <a:ext cx="8534400" cy="41005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D5299-B331-8294-7D24-54AE45091239}"/>
              </a:ext>
            </a:extLst>
          </p:cNvPr>
          <p:cNvSpPr/>
          <p:nvPr/>
        </p:nvSpPr>
        <p:spPr>
          <a:xfrm>
            <a:off x="3193143" y="2046514"/>
            <a:ext cx="3918857" cy="4100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dsadsadsadsadsadsadsadsa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r>
              <a:rPr lang="en-US" dirty="0" err="1"/>
              <a:t>dsadsadsadsa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C8CD-CBFF-D87D-D26A-095437C3BBFF}"/>
              </a:ext>
            </a:extLst>
          </p:cNvPr>
          <p:cNvSpPr/>
          <p:nvPr/>
        </p:nvSpPr>
        <p:spPr>
          <a:xfrm>
            <a:off x="7503886" y="2046514"/>
            <a:ext cx="3744685" cy="2786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15F-4DDC-2C2D-EA3D-1A0426A0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D960-B754-2D90-DF49-ABF29B712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</p:spTree>
    <p:extLst>
      <p:ext uri="{BB962C8B-B14F-4D97-AF65-F5344CB8AC3E}">
        <p14:creationId xmlns:p14="http://schemas.microsoft.com/office/powerpoint/2010/main" val="2898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FF5-7374-1C06-C51A-04FDBC9C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 Predefine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63C5-2987-5043-546F-46A214F2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Larger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</p:spTree>
    <p:extLst>
      <p:ext uri="{BB962C8B-B14F-4D97-AF65-F5344CB8AC3E}">
        <p14:creationId xmlns:p14="http://schemas.microsoft.com/office/powerpoint/2010/main" val="1153726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2B8-AC9D-0127-9117-DC72399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F7AB-FFB5-145C-97BF-7655209D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– Font-size: 15px;</a:t>
            </a:r>
          </a:p>
          <a:p>
            <a:r>
              <a:rPr lang="en-US" dirty="0"/>
              <a:t>Percentage – Font-size: 100%;</a:t>
            </a:r>
          </a:p>
          <a:p>
            <a:r>
              <a:rPr lang="en-US" dirty="0" err="1"/>
              <a:t>Em</a:t>
            </a:r>
            <a:r>
              <a:rPr lang="en-US" dirty="0"/>
              <a:t> – 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53975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340D-2812-C306-36C5-69894970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163-990D-BFDD-E303-79ED3D6F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Dsakdjaslkdjklsajdklsajdklsadklsajd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Alksdjklsajdklsajdklsajkdlsa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Alkjdklsajdklsajdlsa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1444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25D5-A4A8-147B-F6C9-C366A25C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6ADC-12F9-5A5C-B9D9-597063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Font-family: arial;</a:t>
            </a:r>
          </a:p>
          <a:p>
            <a:r>
              <a:rPr lang="en-US" dirty="0"/>
              <a:t>Font-family: arial, </a:t>
            </a:r>
            <a:r>
              <a:rPr lang="en-US" dirty="0" err="1"/>
              <a:t>verdana</a:t>
            </a:r>
            <a:r>
              <a:rPr lang="en-US" dirty="0"/>
              <a:t>, Times New Roman, Calibri</a:t>
            </a:r>
          </a:p>
        </p:txBody>
      </p:sp>
    </p:spTree>
    <p:extLst>
      <p:ext uri="{BB962C8B-B14F-4D97-AF65-F5344CB8AC3E}">
        <p14:creationId xmlns:p14="http://schemas.microsoft.com/office/powerpoint/2010/main" val="82363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5D46-4976-3604-62AC-33F4042C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8C3-C720-42F5-51A6-552228B4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4036638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779-5AAE-E8C9-2470-31F7460F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CSS:Text</a:t>
            </a:r>
            <a:r>
              <a:rPr lang="en-US" dirty="0"/>
              <a:t>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996F-5425-39AE-6E40-1CE5BF8A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</p:txBody>
      </p:sp>
    </p:spTree>
    <p:extLst>
      <p:ext uri="{BB962C8B-B14F-4D97-AF65-F5344CB8AC3E}">
        <p14:creationId xmlns:p14="http://schemas.microsoft.com/office/powerpoint/2010/main" val="2912201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4880-FAB1-B4C4-3DED-3C1E902D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0F9E-6FF5-2A65-9E6C-91949E3A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Underline</a:t>
            </a:r>
          </a:p>
          <a:p>
            <a:r>
              <a:rPr lang="en-US" dirty="0"/>
              <a:t>Overline</a:t>
            </a:r>
          </a:p>
          <a:p>
            <a:r>
              <a:rPr lang="en-US" dirty="0"/>
              <a:t>Line-through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343270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B446-7DD4-B4B2-7FF8-58BCE6B9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4FAD-283D-E5C9-FE0C-9EE416C5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wavy</a:t>
            </a:r>
          </a:p>
        </p:txBody>
      </p:sp>
    </p:spTree>
    <p:extLst>
      <p:ext uri="{BB962C8B-B14F-4D97-AF65-F5344CB8AC3E}">
        <p14:creationId xmlns:p14="http://schemas.microsoft.com/office/powerpoint/2010/main" val="2028481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412-794A-FC13-86F9-0B909941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Text-decoration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134D-96B4-10F0-0DEF-859A706C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Text-decoration-line: underline;</a:t>
            </a:r>
          </a:p>
          <a:p>
            <a:r>
              <a:rPr lang="en-US" dirty="0"/>
              <a:t>Text-decoration-color: red;</a:t>
            </a:r>
          </a:p>
          <a:p>
            <a:r>
              <a:rPr lang="en-US" dirty="0"/>
              <a:t>Text-decoration-style: wavy;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Shorthand</a:t>
            </a:r>
          </a:p>
          <a:p>
            <a:pPr marL="0" indent="0">
              <a:buNone/>
            </a:pPr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4000875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F453-B228-2DB4-2292-F56D0C6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C3F9A-A55E-490B-8CD9-9DABA795048B}"/>
              </a:ext>
            </a:extLst>
          </p:cNvPr>
          <p:cNvSpPr txBox="1"/>
          <p:nvPr/>
        </p:nvSpPr>
        <p:spPr>
          <a:xfrm>
            <a:off x="4586514" y="2960914"/>
            <a:ext cx="496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sadsadsadssadsadsadaaaaaaaaaaaaaaaa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D5CCE-3884-9508-A37A-0DDA531CA5F8}"/>
              </a:ext>
            </a:extLst>
          </p:cNvPr>
          <p:cNvSpPr/>
          <p:nvPr/>
        </p:nvSpPr>
        <p:spPr>
          <a:xfrm>
            <a:off x="3933371" y="2002971"/>
            <a:ext cx="3614058" cy="1741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75930-BBAE-5BAA-2971-34ED502EA70D}"/>
              </a:ext>
            </a:extLst>
          </p:cNvPr>
          <p:cNvSpPr txBox="1"/>
          <p:nvPr/>
        </p:nvSpPr>
        <p:spPr>
          <a:xfrm>
            <a:off x="4717143" y="4746171"/>
            <a:ext cx="250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Word-wrap: break-word;</a:t>
            </a:r>
          </a:p>
        </p:txBody>
      </p:sp>
    </p:spTree>
    <p:extLst>
      <p:ext uri="{BB962C8B-B14F-4D97-AF65-F5344CB8AC3E}">
        <p14:creationId xmlns:p14="http://schemas.microsoft.com/office/powerpoint/2010/main" val="760998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0D7C-DF2E-C835-406C-01589A05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Word-Break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3F04-925D-B628-FD96-E6104C72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Break-all</a:t>
            </a:r>
          </a:p>
          <a:p>
            <a:r>
              <a:rPr lang="en-US" dirty="0"/>
              <a:t>Keep-all</a:t>
            </a:r>
          </a:p>
        </p:txBody>
      </p:sp>
    </p:spTree>
    <p:extLst>
      <p:ext uri="{BB962C8B-B14F-4D97-AF65-F5344CB8AC3E}">
        <p14:creationId xmlns:p14="http://schemas.microsoft.com/office/powerpoint/2010/main" val="165054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EF5A-3670-B96E-3E93-BFEE5779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8DFADC-C144-8233-912E-75C06406D4CD}"/>
              </a:ext>
            </a:extLst>
          </p:cNvPr>
          <p:cNvGrpSpPr/>
          <p:nvPr/>
        </p:nvGrpSpPr>
        <p:grpSpPr>
          <a:xfrm>
            <a:off x="1899194" y="2010531"/>
            <a:ext cx="5136150" cy="2398612"/>
            <a:chOff x="3176450" y="4274760"/>
            <a:chExt cx="5136150" cy="23986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D32C59-C237-2FF3-3D7B-B0FE74EF48B2}"/>
                </a:ext>
              </a:extLst>
            </p:cNvPr>
            <p:cNvSpPr txBox="1"/>
            <p:nvPr/>
          </p:nvSpPr>
          <p:spPr>
            <a:xfrm>
              <a:off x="3176450" y="5167312"/>
              <a:ext cx="5136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Box-shadow: 2px </a:t>
              </a:r>
              <a:r>
                <a:rPr lang="en-US" sz="2800" dirty="0" err="1"/>
                <a:t>2px</a:t>
              </a:r>
              <a:r>
                <a:rPr lang="en-US" sz="2800" dirty="0"/>
                <a:t> 5px  orange;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6643A3-1663-E637-DA3D-8B5A1EB2C1AF}"/>
                </a:ext>
              </a:extLst>
            </p:cNvPr>
            <p:cNvGrpSpPr/>
            <p:nvPr/>
          </p:nvGrpSpPr>
          <p:grpSpPr>
            <a:xfrm>
              <a:off x="4966062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535FA6F-C6E0-ABF2-FFDC-9C0BCD29B492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2481E-FACF-79E3-DFFA-6721DF617DA2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H-shadow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AF750A-2363-50C2-7429-AAE8F3641965}"/>
                </a:ext>
              </a:extLst>
            </p:cNvPr>
            <p:cNvGrpSpPr/>
            <p:nvPr/>
          </p:nvGrpSpPr>
          <p:grpSpPr>
            <a:xfrm rot="11212204">
              <a:off x="4789715" y="5780820"/>
              <a:ext cx="1563191" cy="892552"/>
              <a:chOff x="4966062" y="4274760"/>
              <a:chExt cx="1563191" cy="89255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3CB514-31AA-0372-B357-AD92EF741058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3EEB8-0283-34C5-138F-855B9D46AFDF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V-shadow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1C0D5CA-247B-8CAB-EBF6-D625D991DD0E}"/>
                </a:ext>
              </a:extLst>
            </p:cNvPr>
            <p:cNvGrpSpPr/>
            <p:nvPr/>
          </p:nvGrpSpPr>
          <p:grpSpPr>
            <a:xfrm>
              <a:off x="6338091" y="4274760"/>
              <a:ext cx="1563191" cy="892552"/>
              <a:chOff x="4966062" y="4274760"/>
              <a:chExt cx="1563191" cy="892552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2668CF4-2A9E-CC51-A585-545B0089403F}"/>
                  </a:ext>
                </a:extLst>
              </p:cNvPr>
              <p:cNvCxnSpPr/>
              <p:nvPr/>
            </p:nvCxnSpPr>
            <p:spPr>
              <a:xfrm>
                <a:off x="5355771" y="4688114"/>
                <a:ext cx="0" cy="479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0CB3D8-B095-5914-78B6-2C61FA780509}"/>
                  </a:ext>
                </a:extLst>
              </p:cNvPr>
              <p:cNvSpPr txBox="1"/>
              <p:nvPr/>
            </p:nvSpPr>
            <p:spPr>
              <a:xfrm flipH="1">
                <a:off x="4966062" y="4274760"/>
                <a:ext cx="156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blur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39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6F78-666F-5401-1F03-135AEF24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0D1-A4B5-DF26-511A-910193B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5756A-B1A0-A72E-4399-5DAE64E8AA47}"/>
              </a:ext>
            </a:extLst>
          </p:cNvPr>
          <p:cNvSpPr txBox="1"/>
          <p:nvPr/>
        </p:nvSpPr>
        <p:spPr>
          <a:xfrm>
            <a:off x="6458857" y="2641600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kdskldjklsjdklsjdkls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FE3FB-1CD4-59E7-DF2C-B551146B441F}"/>
              </a:ext>
            </a:extLst>
          </p:cNvPr>
          <p:cNvSpPr/>
          <p:nvPr/>
        </p:nvSpPr>
        <p:spPr>
          <a:xfrm>
            <a:off x="6096000" y="2293257"/>
            <a:ext cx="1712686" cy="1135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55C10-5F69-17CA-D787-F9133705DC72}"/>
              </a:ext>
            </a:extLst>
          </p:cNvPr>
          <p:cNvSpPr/>
          <p:nvPr/>
        </p:nvSpPr>
        <p:spPr>
          <a:xfrm>
            <a:off x="5936343" y="2293257"/>
            <a:ext cx="1920847" cy="1135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7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750CD-2BBA-C02D-FAE0-65A91E031D5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846988-C5C5-35DA-779F-2DC3DCED849B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F539E0-2093-DF26-A674-45218263C8D1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C710F-F29F-ED76-9A4C-F4DCBF249928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DB61D3-AF8B-BDA0-7308-8F174ABAC422}"/>
              </a:ext>
            </a:extLst>
          </p:cNvPr>
          <p:cNvGrpSpPr/>
          <p:nvPr/>
        </p:nvGrpSpPr>
        <p:grpSpPr>
          <a:xfrm>
            <a:off x="6386288" y="2123105"/>
            <a:ext cx="1491859" cy="1407495"/>
            <a:chOff x="6386288" y="2123105"/>
            <a:chExt cx="1491859" cy="14074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39DAF1-3A3E-87CF-1E95-5DC0415489FA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B701A9-89DD-3F4E-2AA9-AA7A0F707A5A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505220-D716-3C16-97AF-DE733FCBC125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F94064-5585-4372-69B4-61B87DB31B1D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16DC2A-C418-D5CE-9681-4B2A4715B62D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09DA4-EAE5-4540-500A-F9E819DEE7A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AC05E4-BEA5-C1D4-C7B5-3A6EE79AB78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B5D0B-EE52-539A-5FAC-DA2CBE150D1A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A0ACE-105E-4B76-9F23-DACAA03B8190}"/>
              </a:ext>
            </a:extLst>
          </p:cNvPr>
          <p:cNvGrpSpPr/>
          <p:nvPr/>
        </p:nvGrpSpPr>
        <p:grpSpPr>
          <a:xfrm>
            <a:off x="4333174" y="2142448"/>
            <a:ext cx="1562391" cy="1407495"/>
            <a:chOff x="6386288" y="2123105"/>
            <a:chExt cx="1562391" cy="14074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15F88F-6980-5AED-D46C-CBDE4BD82CB5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99E2E5-EF13-E2BC-18D8-3B9AD5CFD276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7537C40-9EBC-0F5D-F7B6-01C8883B4EFD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CEDC28-5E21-039E-E938-39F8E6B4D5FE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9E466E-64C7-09FD-E817-7D8E6B33C92E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B66EBB-7190-0FF6-BB49-3EB8142213C8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29004-0742-18B3-87AC-52E72E8CE08C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D4D24-CF2C-E527-0583-80296CC54D1E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91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5850F2-7CC5-590C-D14E-A5E9379F00A5}"/>
              </a:ext>
            </a:extLst>
          </p:cNvPr>
          <p:cNvCxnSpPr/>
          <p:nvPr/>
        </p:nvCxnSpPr>
        <p:spPr>
          <a:xfrm>
            <a:off x="6110512" y="537029"/>
            <a:ext cx="0" cy="57607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D9F470-A8F8-8057-9DCC-63B1747667E1}"/>
              </a:ext>
            </a:extLst>
          </p:cNvPr>
          <p:cNvCxnSpPr/>
          <p:nvPr/>
        </p:nvCxnSpPr>
        <p:spPr>
          <a:xfrm>
            <a:off x="1901374" y="3077029"/>
            <a:ext cx="896982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31EF19-2FE4-318C-3082-6539BE38C8F9}"/>
              </a:ext>
            </a:extLst>
          </p:cNvPr>
          <p:cNvSpPr txBox="1"/>
          <p:nvPr/>
        </p:nvSpPr>
        <p:spPr>
          <a:xfrm>
            <a:off x="4064000" y="537029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Y-Axis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CC74-2968-8602-4130-2FE26E1BD0F0}"/>
              </a:ext>
            </a:extLst>
          </p:cNvPr>
          <p:cNvSpPr txBox="1"/>
          <p:nvPr/>
        </p:nvSpPr>
        <p:spPr>
          <a:xfrm>
            <a:off x="389133" y="2846196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X-Axis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3619CD-377A-B383-6F30-4AEC8F1839AB}"/>
              </a:ext>
            </a:extLst>
          </p:cNvPr>
          <p:cNvGrpSpPr/>
          <p:nvPr/>
        </p:nvGrpSpPr>
        <p:grpSpPr>
          <a:xfrm rot="5400000">
            <a:off x="5640358" y="3429146"/>
            <a:ext cx="1491859" cy="1407495"/>
            <a:chOff x="6386288" y="2123105"/>
            <a:chExt cx="1491859" cy="140749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6F99D-3493-5293-FF25-D1316E759A5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406244-5EB1-7DAB-DFFE-0C537AD32214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2CC355-7C69-95B5-1068-71EF30143DE2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05F5F5-8571-40A6-A349-44C0CBB5991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37D8B1-40DE-FE90-4A08-6C66D7A698E7}"/>
                </a:ext>
              </a:extLst>
            </p:cNvPr>
            <p:cNvSpPr txBox="1"/>
            <p:nvPr/>
          </p:nvSpPr>
          <p:spPr>
            <a:xfrm>
              <a:off x="6386288" y="23803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C155F5-E48E-644E-4BCF-0B4029BC6E2E}"/>
                </a:ext>
              </a:extLst>
            </p:cNvPr>
            <p:cNvSpPr txBox="1"/>
            <p:nvPr/>
          </p:nvSpPr>
          <p:spPr>
            <a:xfrm>
              <a:off x="6812906" y="2195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37CC14-CCD7-01FD-7004-6578898B95EA}"/>
                </a:ext>
              </a:extLst>
            </p:cNvPr>
            <p:cNvSpPr txBox="1"/>
            <p:nvPr/>
          </p:nvSpPr>
          <p:spPr>
            <a:xfrm>
              <a:off x="7149843" y="21231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9DAC9F-3011-23FE-7DD3-754DFE0F601D}"/>
                </a:ext>
              </a:extLst>
            </p:cNvPr>
            <p:cNvSpPr txBox="1"/>
            <p:nvPr/>
          </p:nvSpPr>
          <p:spPr>
            <a:xfrm>
              <a:off x="7576461" y="22460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FC1AE1-0ADD-771F-DD98-3F21F483B1DE}"/>
              </a:ext>
            </a:extLst>
          </p:cNvPr>
          <p:cNvGrpSpPr/>
          <p:nvPr/>
        </p:nvGrpSpPr>
        <p:grpSpPr>
          <a:xfrm rot="5400000">
            <a:off x="5532911" y="1293438"/>
            <a:ext cx="1562391" cy="1407495"/>
            <a:chOff x="6386288" y="2123105"/>
            <a:chExt cx="1562391" cy="14074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A50E79-E8DA-1DDB-6610-A3001612C8D6}"/>
                </a:ext>
              </a:extLst>
            </p:cNvPr>
            <p:cNvCxnSpPr/>
            <p:nvPr/>
          </p:nvCxnSpPr>
          <p:spPr>
            <a:xfrm>
              <a:off x="6560458" y="2641598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336EA1-CE4F-0E64-328E-CB0E739AE8F9}"/>
                </a:ext>
              </a:extLst>
            </p:cNvPr>
            <p:cNvCxnSpPr/>
            <p:nvPr/>
          </p:nvCxnSpPr>
          <p:spPr>
            <a:xfrm>
              <a:off x="7003144" y="2648856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2026A0-1A3D-C568-1143-24BCF47E35DA}"/>
                </a:ext>
              </a:extLst>
            </p:cNvPr>
            <p:cNvCxnSpPr/>
            <p:nvPr/>
          </p:nvCxnSpPr>
          <p:spPr>
            <a:xfrm>
              <a:off x="7300686" y="265611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44E4FE-49CB-19AE-171D-952FD1F54593}"/>
                </a:ext>
              </a:extLst>
            </p:cNvPr>
            <p:cNvCxnSpPr/>
            <p:nvPr/>
          </p:nvCxnSpPr>
          <p:spPr>
            <a:xfrm>
              <a:off x="7663544" y="2627084"/>
              <a:ext cx="0" cy="87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6786FA-5C86-74BA-170B-4F62F266030C}"/>
                </a:ext>
              </a:extLst>
            </p:cNvPr>
            <p:cNvSpPr txBox="1"/>
            <p:nvPr/>
          </p:nvSpPr>
          <p:spPr>
            <a:xfrm>
              <a:off x="6386288" y="238034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B821B-D6A5-D481-D40B-768C9C60878E}"/>
                </a:ext>
              </a:extLst>
            </p:cNvPr>
            <p:cNvSpPr txBox="1"/>
            <p:nvPr/>
          </p:nvSpPr>
          <p:spPr>
            <a:xfrm>
              <a:off x="6812906" y="219528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1BFBD0-5C57-D974-DBD4-05D4428A6DA9}"/>
                </a:ext>
              </a:extLst>
            </p:cNvPr>
            <p:cNvSpPr txBox="1"/>
            <p:nvPr/>
          </p:nvSpPr>
          <p:spPr>
            <a:xfrm>
              <a:off x="7149843" y="212310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5AD9F2-0452-98D4-E3E7-136317A1C83A}"/>
                </a:ext>
              </a:extLst>
            </p:cNvPr>
            <p:cNvSpPr txBox="1"/>
            <p:nvPr/>
          </p:nvSpPr>
          <p:spPr>
            <a:xfrm>
              <a:off x="7576461" y="2246089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22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932-1D8D-1151-B19C-6A58B3C7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D7565-6A37-F040-13A1-D828343A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Horizontal-tb (default)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rl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Sideways-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38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DB4-B004-C164-BF51-7F79D543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A6D8-0872-DB85-5C6F-588BAE752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13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9772-134B-4B23-E674-B2060350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Fonts</a:t>
            </a:r>
          </a:p>
        </p:txBody>
      </p:sp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235A1DC-1F18-4EFB-4734-5FA803DB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4115" y="4757057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9E28992D-2C7F-8505-8CAA-5670683D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1" y="4757057"/>
            <a:ext cx="914400" cy="914400"/>
          </a:xfrm>
          <a:prstGeom prst="rect">
            <a:avLst/>
          </a:prstGeom>
        </p:spPr>
      </p:pic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F1B3BA2-229F-9F67-BABF-DE4C1F1DA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1" y="4702628"/>
            <a:ext cx="914400" cy="9144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74A44130-20B9-D1A1-287E-F487916B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1" y="4702628"/>
            <a:ext cx="914400" cy="914400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F413571B-AEF2-68BE-4B9F-50F348453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685" y="4702628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A02C6F-4A0A-2A59-E393-F12D5733AEC4}"/>
              </a:ext>
            </a:extLst>
          </p:cNvPr>
          <p:cNvSpPr/>
          <p:nvPr/>
        </p:nvSpPr>
        <p:spPr>
          <a:xfrm>
            <a:off x="1894115" y="2718935"/>
            <a:ext cx="1219200" cy="8273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03268-EEB1-5358-FF48-A48FC2EF7B40}"/>
              </a:ext>
            </a:extLst>
          </p:cNvPr>
          <p:cNvSpPr txBox="1"/>
          <p:nvPr/>
        </p:nvSpPr>
        <p:spPr>
          <a:xfrm>
            <a:off x="1894115" y="1457100"/>
            <a:ext cx="14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71F1F1-0DEC-220F-DBB6-F906F30A273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 flipH="1">
            <a:off x="2351315" y="3546249"/>
            <a:ext cx="152400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B8E5AB-89D4-71EF-A817-9C4113207A79}"/>
              </a:ext>
            </a:extLst>
          </p:cNvPr>
          <p:cNvCxnSpPr>
            <a:stCxn id="10" idx="4"/>
            <a:endCxn id="6" idx="0"/>
          </p:cNvCxnSpPr>
          <p:nvPr/>
        </p:nvCxnSpPr>
        <p:spPr>
          <a:xfrm>
            <a:off x="2503715" y="3546249"/>
            <a:ext cx="2373086" cy="121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30697F-54BA-A3BF-84E5-CFF2FAD72D1A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2503715" y="3546249"/>
            <a:ext cx="435428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5E105-959C-F2FE-FD0C-007414278CD2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6001656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559F6F-DE87-3216-4F35-EF52106D1DB0}"/>
              </a:ext>
            </a:extLst>
          </p:cNvPr>
          <p:cNvCxnSpPr>
            <a:stCxn id="10" idx="4"/>
          </p:cNvCxnSpPr>
          <p:nvPr/>
        </p:nvCxnSpPr>
        <p:spPr>
          <a:xfrm>
            <a:off x="2503715" y="3546249"/>
            <a:ext cx="7569199" cy="115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04701E0-93AB-039F-9C25-8197A4674A6C}"/>
              </a:ext>
            </a:extLst>
          </p:cNvPr>
          <p:cNvSpPr/>
          <p:nvPr/>
        </p:nvSpPr>
        <p:spPr>
          <a:xfrm>
            <a:off x="7395028" y="2380430"/>
            <a:ext cx="2329543" cy="9233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5AC14-A82B-7355-E665-53CFB95BAD55}"/>
              </a:ext>
            </a:extLst>
          </p:cNvPr>
          <p:cNvSpPr txBox="1"/>
          <p:nvPr/>
        </p:nvSpPr>
        <p:spPr>
          <a:xfrm>
            <a:off x="8348837" y="1690688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7BD76-7343-C4A8-6291-0992B380001C}"/>
              </a:ext>
            </a:extLst>
          </p:cNvPr>
          <p:cNvCxnSpPr>
            <a:stCxn id="5" idx="0"/>
          </p:cNvCxnSpPr>
          <p:nvPr/>
        </p:nvCxnSpPr>
        <p:spPr>
          <a:xfrm flipV="1">
            <a:off x="2351315" y="3303760"/>
            <a:ext cx="4673599" cy="145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41DF0-52B4-6071-937D-8E31CED154D6}"/>
              </a:ext>
            </a:extLst>
          </p:cNvPr>
          <p:cNvCxnSpPr>
            <a:stCxn id="6" idx="0"/>
          </p:cNvCxnSpPr>
          <p:nvPr/>
        </p:nvCxnSpPr>
        <p:spPr>
          <a:xfrm flipV="1">
            <a:off x="4876801" y="3429000"/>
            <a:ext cx="2438400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31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6F80-9C6E-7531-FBB1-A22C334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01C9-5695-AE2E-3677-E56B7D8B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163210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86E3-5D0A-7568-9B01-456857C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6AEB-531E-840C-4612-67C6E6D2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  <a:p>
            <a:r>
              <a:rPr lang="en-US" dirty="0"/>
              <a:t>Background-repeat</a:t>
            </a:r>
          </a:p>
          <a:p>
            <a:r>
              <a:rPr lang="en-US" dirty="0"/>
              <a:t>Background-</a:t>
            </a:r>
            <a:r>
              <a:rPr lang="en-US" dirty="0" err="1"/>
              <a:t>postion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36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D255-BA31-6BA7-BE2B-447D1C14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8860-C74A-DC78-4C61-DC15B74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Background-image: 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imagepath</a:t>
            </a:r>
            <a:r>
              <a:rPr lang="en-US" dirty="0"/>
              <a:t>);</a:t>
            </a:r>
          </a:p>
          <a:p>
            <a:r>
              <a:rPr lang="en-US" dirty="0"/>
              <a:t>Background-image: </a:t>
            </a:r>
            <a:r>
              <a:rPr lang="en-US" dirty="0" err="1"/>
              <a:t>ulr</a:t>
            </a:r>
            <a:r>
              <a:rPr lang="en-US" dirty="0"/>
              <a:t>(one.jpg);</a:t>
            </a:r>
          </a:p>
        </p:txBody>
      </p:sp>
    </p:spTree>
    <p:extLst>
      <p:ext uri="{BB962C8B-B14F-4D97-AF65-F5344CB8AC3E}">
        <p14:creationId xmlns:p14="http://schemas.microsoft.com/office/powerpoint/2010/main" val="2475139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633-BBE2-C436-4D38-3307AB57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DD72-B311-2BC6-77B3-32593742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  <a:p>
            <a:r>
              <a:rPr lang="en-US" dirty="0"/>
              <a:t>No-repat</a:t>
            </a:r>
          </a:p>
          <a:p>
            <a:r>
              <a:rPr lang="en-US" dirty="0"/>
              <a:t>Repeat-x</a:t>
            </a:r>
          </a:p>
          <a:p>
            <a:r>
              <a:rPr lang="en-US" dirty="0" err="1"/>
              <a:t>Prepeat</a:t>
            </a:r>
            <a:r>
              <a:rPr lang="en-US" dirty="0"/>
              <a:t>-y</a:t>
            </a:r>
          </a:p>
          <a:p>
            <a:r>
              <a:rPr lang="en-US" dirty="0"/>
              <a:t>Space</a:t>
            </a:r>
          </a:p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3011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235E-ABA8-A6D5-21CB-26B7AA7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530D-4904-3707-F9C6-6C93AC95B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Left top</a:t>
            </a:r>
          </a:p>
          <a:p>
            <a:r>
              <a:rPr lang="en-US" dirty="0"/>
              <a:t>Left center</a:t>
            </a:r>
          </a:p>
          <a:p>
            <a:r>
              <a:rPr lang="en-US" dirty="0"/>
              <a:t>Left bottom</a:t>
            </a:r>
          </a:p>
          <a:p>
            <a:r>
              <a:rPr lang="en-US" dirty="0"/>
              <a:t>Right top</a:t>
            </a:r>
          </a:p>
          <a:p>
            <a:r>
              <a:rPr lang="en-US" dirty="0"/>
              <a:t>Right center</a:t>
            </a:r>
          </a:p>
          <a:p>
            <a:r>
              <a:rPr lang="en-US" dirty="0"/>
              <a:t>Right bottom</a:t>
            </a:r>
          </a:p>
          <a:p>
            <a:r>
              <a:rPr lang="en-US" dirty="0"/>
              <a:t>Center top</a:t>
            </a:r>
          </a:p>
          <a:p>
            <a:r>
              <a:rPr lang="en-US" dirty="0"/>
              <a:t>Center </a:t>
            </a:r>
            <a:r>
              <a:rPr lang="en-US" dirty="0" err="1"/>
              <a:t>center</a:t>
            </a:r>
            <a:endParaRPr lang="en-US" dirty="0"/>
          </a:p>
          <a:p>
            <a:r>
              <a:rPr lang="en-US" dirty="0"/>
              <a:t>Center bottom</a:t>
            </a:r>
          </a:p>
        </p:txBody>
      </p:sp>
    </p:spTree>
    <p:extLst>
      <p:ext uri="{BB962C8B-B14F-4D97-AF65-F5344CB8AC3E}">
        <p14:creationId xmlns:p14="http://schemas.microsoft.com/office/powerpoint/2010/main" val="10838277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DCAC-50D4-B14A-6D7F-640AFDE0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C86F-12AB-F637-1FA2-156FD6A42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y%</a:t>
            </a:r>
          </a:p>
          <a:p>
            <a:r>
              <a:rPr lang="en-US" dirty="0" err="1"/>
              <a:t>Xpos</a:t>
            </a:r>
            <a:r>
              <a:rPr lang="en-US" dirty="0"/>
              <a:t> </a:t>
            </a:r>
            <a:r>
              <a:rPr lang="en-US" dirty="0" err="1"/>
              <a:t>ypos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50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6CED-B29A-F2B0-790E-4F971956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BD4A-7C94-5BDE-8879-A2EEFC8D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</a:t>
            </a:r>
          </a:p>
          <a:p>
            <a:r>
              <a:rPr lang="en-US" dirty="0"/>
              <a:t>Fixed </a:t>
            </a:r>
          </a:p>
        </p:txBody>
      </p:sp>
    </p:spTree>
    <p:extLst>
      <p:ext uri="{BB962C8B-B14F-4D97-AF65-F5344CB8AC3E}">
        <p14:creationId xmlns:p14="http://schemas.microsoft.com/office/powerpoint/2010/main" val="42247677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52D-6B2C-D381-855C-3547BBAF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83C7-78CA-FF02-98BE-E343CF67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</a:t>
            </a:r>
          </a:p>
          <a:p>
            <a:r>
              <a:rPr lang="en-US" dirty="0"/>
              <a:t>Length (</a:t>
            </a:r>
            <a:r>
              <a:rPr lang="en-US" dirty="0" err="1"/>
              <a:t>px</a:t>
            </a:r>
            <a:r>
              <a:rPr lang="en-US" dirty="0"/>
              <a:t>)</a:t>
            </a:r>
          </a:p>
          <a:p>
            <a:r>
              <a:rPr lang="en-US" dirty="0"/>
              <a:t>Percentage (%)</a:t>
            </a:r>
          </a:p>
          <a:p>
            <a:r>
              <a:rPr lang="en-US" dirty="0"/>
              <a:t>Cover</a:t>
            </a:r>
          </a:p>
          <a:p>
            <a:r>
              <a:rPr lang="en-US" dirty="0"/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2984509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4A9-5452-4E26-DEC6-C50185A9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DDAF-D770-82D9-5EE6-BDEB4010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</p:txBody>
      </p:sp>
    </p:spTree>
    <p:extLst>
      <p:ext uri="{BB962C8B-B14F-4D97-AF65-F5344CB8AC3E}">
        <p14:creationId xmlns:p14="http://schemas.microsoft.com/office/powerpoint/2010/main" val="11975754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319-FB35-5AF1-1C28-69F7D649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94E3-618C-F0A5-7D40-F802B121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Padding-box</a:t>
            </a:r>
          </a:p>
          <a:p>
            <a:r>
              <a:rPr lang="en-US" dirty="0"/>
              <a:t>Border-box</a:t>
            </a:r>
          </a:p>
          <a:p>
            <a:r>
              <a:rPr lang="en-US" dirty="0"/>
              <a:t>Content-box</a:t>
            </a:r>
          </a:p>
          <a:p>
            <a:r>
              <a:rPr lang="en-US" dirty="0"/>
              <a:t>Text(experimental)</a:t>
            </a:r>
          </a:p>
        </p:txBody>
      </p:sp>
    </p:spTree>
    <p:extLst>
      <p:ext uri="{BB962C8B-B14F-4D97-AF65-F5344CB8AC3E}">
        <p14:creationId xmlns:p14="http://schemas.microsoft.com/office/powerpoint/2010/main" val="234971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1003</Words>
  <Application>Microsoft Office PowerPoint</Application>
  <PresentationFormat>Widescreen</PresentationFormat>
  <Paragraphs>431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Algerian</vt:lpstr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  <vt:lpstr>Css: Padding</vt:lpstr>
      <vt:lpstr>shorthand</vt:lpstr>
      <vt:lpstr>shorthand</vt:lpstr>
      <vt:lpstr>CSS: Margin</vt:lpstr>
      <vt:lpstr>Margin Shorthand</vt:lpstr>
      <vt:lpstr>CSS: Height &amp; Width</vt:lpstr>
      <vt:lpstr>CSS: Box-Sizing</vt:lpstr>
      <vt:lpstr>CSS: Overflow</vt:lpstr>
      <vt:lpstr>overflow</vt:lpstr>
      <vt:lpstr>3 type of Overflow Properties</vt:lpstr>
      <vt:lpstr>CSS: Border-Radius</vt:lpstr>
      <vt:lpstr>PowerPoint Presentation</vt:lpstr>
      <vt:lpstr>Box-Shadow</vt:lpstr>
      <vt:lpstr>CSS: Float</vt:lpstr>
      <vt:lpstr>CSS clear</vt:lpstr>
      <vt:lpstr>CSS Font Properties</vt:lpstr>
      <vt:lpstr>Font-Size Predefine Values</vt:lpstr>
      <vt:lpstr>Font-Size</vt:lpstr>
      <vt:lpstr>Line height</vt:lpstr>
      <vt:lpstr>Font-Family</vt:lpstr>
      <vt:lpstr>CSS: Text Properties</vt:lpstr>
      <vt:lpstr>CSS:Text Decoration</vt:lpstr>
      <vt:lpstr>Text-decoration-line</vt:lpstr>
      <vt:lpstr>Text-decoration-style</vt:lpstr>
      <vt:lpstr>Text-decoration Shorthand</vt:lpstr>
      <vt:lpstr>CSS Word-Wrap &amp; Word-Break</vt:lpstr>
      <vt:lpstr> Word-Break</vt:lpstr>
      <vt:lpstr>Text-Shadow</vt:lpstr>
      <vt:lpstr>CSS: White-Space</vt:lpstr>
      <vt:lpstr>PowerPoint Presentation</vt:lpstr>
      <vt:lpstr>PowerPoint Presentation</vt:lpstr>
      <vt:lpstr>CSS: Writing-mode</vt:lpstr>
      <vt:lpstr>Column-Count</vt:lpstr>
      <vt:lpstr>Google Fonts</vt:lpstr>
      <vt:lpstr>CSS: List-Style</vt:lpstr>
      <vt:lpstr>CSS: Background-image</vt:lpstr>
      <vt:lpstr>Background-Image</vt:lpstr>
      <vt:lpstr>Repeat Values</vt:lpstr>
      <vt:lpstr>Background-Position Values</vt:lpstr>
      <vt:lpstr>Position Values</vt:lpstr>
      <vt:lpstr>Background-Attachment</vt:lpstr>
      <vt:lpstr>Background-Size</vt:lpstr>
      <vt:lpstr>Background-Origin</vt:lpstr>
      <vt:lpstr>Background-Clip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6</cp:revision>
  <dcterms:created xsi:type="dcterms:W3CDTF">2022-11-28T16:24:25Z</dcterms:created>
  <dcterms:modified xsi:type="dcterms:W3CDTF">2022-12-05T17:48:07Z</dcterms:modified>
</cp:coreProperties>
</file>