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457"/>
            <a:ext cx="10515600" cy="5712506"/>
          </a:xfrm>
        </p:spPr>
        <p:txBody>
          <a:bodyPr>
            <a:normAutofit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1345</Words>
  <Application>Microsoft Office PowerPoint</Application>
  <PresentationFormat>Widescreen</PresentationFormat>
  <Paragraphs>253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7</cp:revision>
  <dcterms:created xsi:type="dcterms:W3CDTF">2023-04-28T11:21:44Z</dcterms:created>
  <dcterms:modified xsi:type="dcterms:W3CDTF">2023-05-16T12:31:50Z</dcterms:modified>
</cp:coreProperties>
</file>