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B1-17FF-2474-A575-456EF97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209-CD04-07FB-D245-E184BE0F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67048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AEF-7112-3D47-F7F1-46D2F45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CF36-670C-CC29-E6E2-EC9A82D2310A}"/>
              </a:ext>
            </a:extLst>
          </p:cNvPr>
          <p:cNvSpPr/>
          <p:nvPr/>
        </p:nvSpPr>
        <p:spPr>
          <a:xfrm>
            <a:off x="586854" y="2565777"/>
            <a:ext cx="3070746" cy="7369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2F8E-D33A-B796-9140-0145EC4F84B8}"/>
              </a:ext>
            </a:extLst>
          </p:cNvPr>
          <p:cNvSpPr/>
          <p:nvPr/>
        </p:nvSpPr>
        <p:spPr>
          <a:xfrm>
            <a:off x="4560627" y="2565778"/>
            <a:ext cx="3070746" cy="73697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BDBB4-C461-2542-89A9-63E1C024D202}"/>
              </a:ext>
            </a:extLst>
          </p:cNvPr>
          <p:cNvSpPr/>
          <p:nvPr/>
        </p:nvSpPr>
        <p:spPr>
          <a:xfrm>
            <a:off x="8777785" y="2496719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BE4-E8EE-2E7A-3D5A-5CD685FA250C}"/>
              </a:ext>
            </a:extLst>
          </p:cNvPr>
          <p:cNvSpPr/>
          <p:nvPr/>
        </p:nvSpPr>
        <p:spPr>
          <a:xfrm>
            <a:off x="586854" y="3916905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F26E-33FB-BC67-614D-F28A1AD1B7C5}"/>
              </a:ext>
            </a:extLst>
          </p:cNvPr>
          <p:cNvSpPr/>
          <p:nvPr/>
        </p:nvSpPr>
        <p:spPr>
          <a:xfrm>
            <a:off x="586854" y="5022374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399B-B58E-AD81-E16A-A3F5732E34B9}"/>
              </a:ext>
            </a:extLst>
          </p:cNvPr>
          <p:cNvSpPr/>
          <p:nvPr/>
        </p:nvSpPr>
        <p:spPr>
          <a:xfrm>
            <a:off x="4560627" y="3916904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8558-72F5-37C0-8CA4-EC006BA41BBB}"/>
              </a:ext>
            </a:extLst>
          </p:cNvPr>
          <p:cNvSpPr/>
          <p:nvPr/>
        </p:nvSpPr>
        <p:spPr>
          <a:xfrm>
            <a:off x="4560627" y="5022373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A5CF6-C404-8F7B-6A76-C4FD3EBF6922}"/>
              </a:ext>
            </a:extLst>
          </p:cNvPr>
          <p:cNvSpPr/>
          <p:nvPr/>
        </p:nvSpPr>
        <p:spPr>
          <a:xfrm>
            <a:off x="8777785" y="3916903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your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78C8-C8DF-546C-2CAB-1CDC32E45D42}"/>
              </a:ext>
            </a:extLst>
          </p:cNvPr>
          <p:cNvSpPr/>
          <p:nvPr/>
        </p:nvSpPr>
        <p:spPr>
          <a:xfrm>
            <a:off x="8777785" y="5022372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‘in-between’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5DF71-0AB0-8F0A-C375-1C4A5E505983}"/>
              </a:ext>
            </a:extLst>
          </p:cNvPr>
          <p:cNvSpPr/>
          <p:nvPr/>
        </p:nvSpPr>
        <p:spPr>
          <a:xfrm>
            <a:off x="8777785" y="979318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16297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5FC3-CE27-9905-3091-E0CEFB93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32404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D5-5661-A459-B66F-E72CD08E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496" cy="753991"/>
          </a:xfrm>
        </p:spPr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A386-5952-633D-A441-E3EAA73C00C1}"/>
              </a:ext>
            </a:extLst>
          </p:cNvPr>
          <p:cNvGrpSpPr/>
          <p:nvPr/>
        </p:nvGrpSpPr>
        <p:grpSpPr>
          <a:xfrm>
            <a:off x="1032453" y="1400945"/>
            <a:ext cx="4303821" cy="2147473"/>
            <a:chOff x="1032453" y="1400945"/>
            <a:chExt cx="4303821" cy="2147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64AF64-7687-3A92-C905-C605C7AB0D65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representing your data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managing your data (saving, fetching…)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Doesn’t matter if you manage data in memory, files,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Contains data-related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D36C4F-6353-91D1-A00D-CC39D050A0B6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5B5D0-082C-4358-356C-71931E1E2969}"/>
              </a:ext>
            </a:extLst>
          </p:cNvPr>
          <p:cNvGrpSpPr/>
          <p:nvPr/>
        </p:nvGrpSpPr>
        <p:grpSpPr>
          <a:xfrm>
            <a:off x="6682626" y="1482831"/>
            <a:ext cx="4303821" cy="2147473"/>
            <a:chOff x="1032453" y="1400945"/>
            <a:chExt cx="4303821" cy="214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4E639-2E36-2757-F500-988E760B9C7B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Connects Model and 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only make sure that the two can communicate ( in both directions)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3A70C-3062-98D0-038E-DF8816D87BE0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52520-AE03-B21F-FA9D-2ABCDC8CFA10}"/>
              </a:ext>
            </a:extLst>
          </p:cNvPr>
          <p:cNvGrpSpPr/>
          <p:nvPr/>
        </p:nvGrpSpPr>
        <p:grpSpPr>
          <a:xfrm>
            <a:off x="3448107" y="4103201"/>
            <a:ext cx="4303821" cy="2147473"/>
            <a:chOff x="1032453" y="1400945"/>
            <a:chExt cx="4303821" cy="2147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2AB98A-4F49-A82D-6D46-D7C2DA952289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the user sees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Shouldn’t contain too much logic (Handlebars!)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617E0F-D1B8-D9A2-B24A-D2FFB2332A54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4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2537</Words>
  <Application>Microsoft Office PowerPoint</Application>
  <PresentationFormat>Widescreen</PresentationFormat>
  <Paragraphs>453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  <vt:lpstr>MVC Pattern</vt:lpstr>
      <vt:lpstr>What’s MVC?</vt:lpstr>
      <vt:lpstr>PowerPoint Presentation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18</cp:revision>
  <dcterms:created xsi:type="dcterms:W3CDTF">2023-03-27T11:18:38Z</dcterms:created>
  <dcterms:modified xsi:type="dcterms:W3CDTF">2023-04-19T12:12:30Z</dcterms:modified>
</cp:coreProperties>
</file>