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D9F4-5C30-46A1-AFB3-77A09C0B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A240-09E6-5D39-2194-F29D4EE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B5BC-09EB-6C6C-62D8-C17DD57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319A-3367-FE80-12D6-8BED2156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4CF1-0BAF-B2E9-3A80-A90D866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2B3-3FBC-BAB3-7B35-4B96097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7D82-4C82-4A92-802F-505D071F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BB93-C7E8-F589-CDDD-C4D7472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0A86-A743-C4A1-6F46-4D68CB30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26D7-B327-B60A-B043-DB7C75B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8E6F-2015-7F76-07A4-AF10D6B7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65E7-5725-3C59-A025-7A56B9154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ACFE-80EE-9B4B-3D9D-1C02E083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5239-2182-CFAB-ABD5-A44B61B7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62DE-3B69-60DB-AC67-2C45335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102-16B6-6F88-F2A9-EEE36FA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FE2D-A1FF-AC5D-1281-A34EDD35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8C39-DFE0-9707-1124-AEC00B86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C26C-84E9-5163-8104-2019059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B873-F396-B5A4-F668-DAE7262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3E1-907A-CDE0-E83D-E5D458EC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454E-1743-1DC5-1F21-F6E867A0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D8CF-9116-127E-F9E1-32ADAA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F404-B72C-C58C-C788-8148B403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2EAA-22C0-C1CF-B5BA-E89B0F0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0A00-C433-2EB9-D019-F84FBAC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7D28-4FDA-6814-6558-C9B9AE0A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DE92-698A-F92B-9D1A-7220FD88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01D7-3813-508A-077E-30E03D03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965D-7272-D397-9CFB-C889E04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BD78-076D-FDD0-97B3-715C85B9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918-3419-DCC9-BD08-FAF4AC03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770F-6807-B3C6-2BD7-91F474A0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2BC49-3FD2-A07E-2000-1775A669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6AEF-4249-2DED-52A2-783AF04C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BC037-8129-E04A-02B7-FDFF31E46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08F06-C96E-5031-CD56-9DCC736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6428-54D3-A11C-130E-5A0304D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BBE34-24AD-688A-7BF6-E792BAC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3C8-D8C9-0A7A-977F-43D5EF8B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70966-22B2-63B6-03E6-A95E6FFE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8DB1-55C0-3E06-64E5-87C7D78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7F56B-A3CE-84E5-62B6-DC27BD33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114E4-6AA5-6F37-6825-1B1C85A6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D781-6442-E220-1D79-813FE89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95D7-8A33-7B53-1F5E-08A3A52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6C8E-C72D-7671-C5A7-9E20F8A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0219-748F-B0B7-9453-0436E5B1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CBE8-874A-77D1-004C-CC00FE3C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AC6D-86A8-1C4F-DB3F-EA153857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47595-3705-3E2B-FF17-F5776C93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805D-16B2-58E2-EDDB-605ADBE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2C0-9B6A-62CB-ADE2-13D20AF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3366-7FC0-6324-A4E5-76164569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BF0C-A5C2-C146-38CB-08DD8B2C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0783-A790-7971-7391-16EBDC4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AACF-52F8-2C78-350E-8176DBF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23A2-4282-E97A-9F58-D542917C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C9B75-ED7E-742C-814B-A925984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97A-2FFA-2703-21CF-FED37C15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CB0B-B7BE-4BCA-6A06-2B0934071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2644-DC23-4ADD-9DCB-84DBCEFE54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93C6-1CA0-B4C5-F236-9BC37564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A4AB-4915-B177-7FC4-FC4065BB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055-89BD-252A-BE05-1E8F0B95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639"/>
            <a:ext cx="4238171" cy="42941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History of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5EC39-AAC4-E576-7FAB-DA67544286BC}"/>
              </a:ext>
            </a:extLst>
          </p:cNvPr>
          <p:cNvSpPr txBox="1">
            <a:spLocks/>
          </p:cNvSpPr>
          <p:nvPr/>
        </p:nvSpPr>
        <p:spPr>
          <a:xfrm>
            <a:off x="7532914" y="1471954"/>
            <a:ext cx="4238171" cy="429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Netscape		1996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CBCAD2-4B59-EDF9-6A7B-6D49F83B0F4C}"/>
              </a:ext>
            </a:extLst>
          </p:cNvPr>
          <p:cNvSpPr txBox="1">
            <a:spLocks/>
          </p:cNvSpPr>
          <p:nvPr/>
        </p:nvSpPr>
        <p:spPr>
          <a:xfrm>
            <a:off x="7663542" y="2647610"/>
            <a:ext cx="4238171" cy="1837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European Computer Manufacturers Association (ECMA)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5DE4F-DC58-7EFB-6792-0BC474A4E982}"/>
              </a:ext>
            </a:extLst>
          </p:cNvPr>
          <p:cNvSpPr/>
          <p:nvPr/>
        </p:nvSpPr>
        <p:spPr>
          <a:xfrm>
            <a:off x="754743" y="1349829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1997 – ECMAScript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5766-B86B-0EF1-05FB-4040B5F038AE}"/>
              </a:ext>
            </a:extLst>
          </p:cNvPr>
          <p:cNvSpPr/>
          <p:nvPr/>
        </p:nvSpPr>
        <p:spPr>
          <a:xfrm>
            <a:off x="754743" y="1901372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1998 – ECMAScript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1E09D-295F-0A5C-9A51-B95E5891EC9A}"/>
              </a:ext>
            </a:extLst>
          </p:cNvPr>
          <p:cNvSpPr/>
          <p:nvPr/>
        </p:nvSpPr>
        <p:spPr>
          <a:xfrm>
            <a:off x="747484" y="2513978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1999 – ECMAScript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CB298-4845-6198-409F-2677BEEC2E15}"/>
              </a:ext>
            </a:extLst>
          </p:cNvPr>
          <p:cNvSpPr/>
          <p:nvPr/>
        </p:nvSpPr>
        <p:spPr>
          <a:xfrm>
            <a:off x="754743" y="3126584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2009 – ECMAScript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D762D-1F83-FB45-2C0A-2838A8EC3183}"/>
              </a:ext>
            </a:extLst>
          </p:cNvPr>
          <p:cNvSpPr/>
          <p:nvPr/>
        </p:nvSpPr>
        <p:spPr>
          <a:xfrm>
            <a:off x="754743" y="3678127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2011 – ECMAScript 5.1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210A-77C7-C4C1-7B3E-94E536FA6B31}"/>
              </a:ext>
            </a:extLst>
          </p:cNvPr>
          <p:cNvSpPr/>
          <p:nvPr/>
        </p:nvSpPr>
        <p:spPr>
          <a:xfrm>
            <a:off x="754743" y="4270204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 – ECMAScript 2015 (ES6)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48812-95D2-D6AA-B996-A48C2BFDF9C9}"/>
              </a:ext>
            </a:extLst>
          </p:cNvPr>
          <p:cNvSpPr/>
          <p:nvPr/>
        </p:nvSpPr>
        <p:spPr>
          <a:xfrm>
            <a:off x="711201" y="485803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 – ECMAScript 2015 (ES7)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3C7AB-141B-AB57-CB6B-26555B26D035}"/>
              </a:ext>
            </a:extLst>
          </p:cNvPr>
          <p:cNvSpPr/>
          <p:nvPr/>
        </p:nvSpPr>
        <p:spPr>
          <a:xfrm>
            <a:off x="703942" y="5424088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 – ECMAScript 2015 (ES8)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B111D-4520-86F1-0E98-82F4C6EC3FD0}"/>
              </a:ext>
            </a:extLst>
          </p:cNvPr>
          <p:cNvSpPr/>
          <p:nvPr/>
        </p:nvSpPr>
        <p:spPr>
          <a:xfrm>
            <a:off x="703942" y="598465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– ECMAScript 2015 (ES9)</a:t>
            </a:r>
          </a:p>
        </p:txBody>
      </p:sp>
    </p:spTree>
    <p:extLst>
      <p:ext uri="{BB962C8B-B14F-4D97-AF65-F5344CB8AC3E}">
        <p14:creationId xmlns:p14="http://schemas.microsoft.com/office/powerpoint/2010/main" val="210296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5F30-8219-AC0B-D199-336D3202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6426-E497-7034-286F-9C03D769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5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FF1B-CFFD-814B-282D-07962BC7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Literals: Use variable as a Property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DE49-3245-736D-9745-CEA9294F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n = “name”;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[n] : “Ram Sharma”;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25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43D3-C398-F2F5-A31F-0E68441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8668-8ACD-44F1-27B3-435EC612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name = “Ram Sharma”;</a:t>
            </a:r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name: name</a:t>
            </a:r>
          </a:p>
          <a:p>
            <a:pPr marL="0" indent="0">
              <a:buNone/>
            </a:pPr>
            <a:r>
              <a:rPr lang="en-US" dirty="0"/>
              <a:t>Age: age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0A2D-3AC1-74EA-486B-5B399FB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Destructuring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538-AAB4-EBB1-F702-0A3B2F58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 Sharma”,25]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name = user[0];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age = user[1];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9D7E3A-5601-B319-9FB2-C5BE5E3CB6A3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01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0AB02-EF7D-4F34-D74C-C464091517AC}"/>
              </a:ext>
            </a:extLst>
          </p:cNvPr>
          <p:cNvSpPr txBox="1">
            <a:spLocks/>
          </p:cNvSpPr>
          <p:nvPr/>
        </p:nvSpPr>
        <p:spPr>
          <a:xfrm>
            <a:off x="6672942" y="1825625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</p:spTree>
    <p:extLst>
      <p:ext uri="{BB962C8B-B14F-4D97-AF65-F5344CB8AC3E}">
        <p14:creationId xmlns:p14="http://schemas.microsoft.com/office/powerpoint/2010/main" val="353307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DC7-0DAE-3ED4-F9FB-9847096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0B02-A174-47F1-1CDD-DFD88D80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[“Ram”,25];</a:t>
            </a:r>
          </a:p>
          <a:p>
            <a:pPr marL="0" indent="0"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8E0D00-1C4D-C657-8563-3CFBADF4EF3F}"/>
              </a:ext>
            </a:extLst>
          </p:cNvPr>
          <p:cNvSpPr txBox="1">
            <a:spLocks/>
          </p:cNvSpPr>
          <p:nvPr/>
        </p:nvSpPr>
        <p:spPr>
          <a:xfrm>
            <a:off x="6368143" y="1690688"/>
            <a:ext cx="5228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user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name: “Ram”,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age: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{</a:t>
            </a:r>
            <a:r>
              <a:rPr lang="en-US" dirty="0" err="1"/>
              <a:t>name,age</a:t>
            </a:r>
            <a:r>
              <a:rPr lang="en-US" dirty="0"/>
              <a:t>} = user;</a:t>
            </a:r>
          </a:p>
        </p:txBody>
      </p:sp>
    </p:spTree>
    <p:extLst>
      <p:ext uri="{BB962C8B-B14F-4D97-AF65-F5344CB8AC3E}">
        <p14:creationId xmlns:p14="http://schemas.microsoft.com/office/powerpoint/2010/main" val="357889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A25A-1D48-D95D-F8C2-AEBE2E0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OOP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26BB8-37C5-D503-D6E9-188840A5DE3C}"/>
              </a:ext>
            </a:extLst>
          </p:cNvPr>
          <p:cNvSpPr txBox="1"/>
          <p:nvPr/>
        </p:nvSpPr>
        <p:spPr>
          <a:xfrm>
            <a:off x="537029" y="1553029"/>
            <a:ext cx="113646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OOP?</a:t>
            </a:r>
          </a:p>
          <a:p>
            <a:r>
              <a:rPr lang="en-US" sz="3200" dirty="0"/>
              <a:t>Object Oriented Programming – ES6 Version</a:t>
            </a:r>
          </a:p>
          <a:p>
            <a:r>
              <a:rPr lang="en-US" sz="3200" dirty="0"/>
              <a:t>Coding methodology/style/pattern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Code more Modular and Reusable.</a:t>
            </a:r>
          </a:p>
          <a:p>
            <a:pPr marL="342900" indent="-342900">
              <a:buAutoNum type="arabicPeriod"/>
            </a:pPr>
            <a:r>
              <a:rPr lang="en-US" sz="3200" dirty="0"/>
              <a:t>Well Organized Code.</a:t>
            </a:r>
          </a:p>
          <a:p>
            <a:pPr marL="342900" indent="-342900">
              <a:buAutoNum type="arabicPeriod"/>
            </a:pPr>
            <a:r>
              <a:rPr lang="en-US" sz="3200" dirty="0"/>
              <a:t>Easier to debug</a:t>
            </a:r>
          </a:p>
          <a:p>
            <a:pPr marL="342900" indent="-342900">
              <a:buAutoNum type="arabicPeriod"/>
            </a:pPr>
            <a:r>
              <a:rPr lang="en-US" sz="3200" dirty="0"/>
              <a:t>Best for medium to large website 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2019D-9FA0-03A2-2713-CDCA061D12D9}"/>
              </a:ext>
            </a:extLst>
          </p:cNvPr>
          <p:cNvSpPr/>
          <p:nvPr/>
        </p:nvSpPr>
        <p:spPr>
          <a:xfrm>
            <a:off x="9071429" y="3777342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A42B2-2CDE-026D-2525-BB5C15D95489}"/>
              </a:ext>
            </a:extLst>
          </p:cNvPr>
          <p:cNvSpPr/>
          <p:nvPr/>
        </p:nvSpPr>
        <p:spPr>
          <a:xfrm>
            <a:off x="9071429" y="2532069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36488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81F6-F36B-79AF-258A-76F7EEAE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671B-E45D-DDE4-AAC5-F3111C43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9493"/>
            <a:ext cx="4998503" cy="3332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4FEE6-1FEC-8994-5DCA-936C91D85F93}"/>
              </a:ext>
            </a:extLst>
          </p:cNvPr>
          <p:cNvSpPr txBox="1"/>
          <p:nvPr/>
        </p:nvSpPr>
        <p:spPr>
          <a:xfrm>
            <a:off x="2554514" y="187234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5349C-494E-0785-8D40-C81447C62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4608731"/>
            <a:ext cx="1450146" cy="1450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A366F-D881-E870-4427-3249D50A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4608731"/>
            <a:ext cx="1450146" cy="1450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6BB07C-BF8E-B991-8628-F5DD8881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4608731"/>
            <a:ext cx="1450146" cy="145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CE92FD-0F5A-9693-F37E-08466DE5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2518674"/>
            <a:ext cx="1450146" cy="1450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3898B-FA26-3D0A-78EC-0D1712F1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2518674"/>
            <a:ext cx="1450146" cy="1450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A67D5E-8CA8-205B-0940-58FD87AF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2518674"/>
            <a:ext cx="1450146" cy="1450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A02188-BDBF-0278-A12B-0AAFA5019346}"/>
              </a:ext>
            </a:extLst>
          </p:cNvPr>
          <p:cNvSpPr txBox="1"/>
          <p:nvPr/>
        </p:nvSpPr>
        <p:spPr>
          <a:xfrm>
            <a:off x="8743749" y="1781515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1830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C8C-BE62-7EB5-1D95-60D78CB7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5774-FE2F-75DB-0672-2E4BBDC5AA9D}"/>
              </a:ext>
            </a:extLst>
          </p:cNvPr>
          <p:cNvSpPr txBox="1"/>
          <p:nvPr/>
        </p:nvSpPr>
        <p:spPr>
          <a:xfrm>
            <a:off x="449943" y="32221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B6021-4799-F8F6-ECF0-0F60459FD1E5}"/>
              </a:ext>
            </a:extLst>
          </p:cNvPr>
          <p:cNvSpPr/>
          <p:nvPr/>
        </p:nvSpPr>
        <p:spPr>
          <a:xfrm>
            <a:off x="1101083" y="3124200"/>
            <a:ext cx="9164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43396-C14E-1D97-ACE8-B84B8F3E7334}"/>
              </a:ext>
            </a:extLst>
          </p:cNvPr>
          <p:cNvSpPr/>
          <p:nvPr/>
        </p:nvSpPr>
        <p:spPr>
          <a:xfrm>
            <a:off x="2627086" y="1690688"/>
            <a:ext cx="3178628" cy="791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3AAA1-B216-E725-D588-228C90C13FA9}"/>
              </a:ext>
            </a:extLst>
          </p:cNvPr>
          <p:cNvSpPr txBox="1"/>
          <p:nvPr/>
        </p:nvSpPr>
        <p:spPr>
          <a:xfrm>
            <a:off x="3454400" y="2873829"/>
            <a:ext cx="817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Engine</a:t>
            </a:r>
          </a:p>
          <a:p>
            <a:r>
              <a:rPr lang="en-US" dirty="0"/>
              <a:t>Seats</a:t>
            </a:r>
          </a:p>
          <a:p>
            <a:r>
              <a:rPr lang="en-US" dirty="0"/>
              <a:t>Ac</a:t>
            </a:r>
          </a:p>
          <a:p>
            <a:r>
              <a:rPr lang="en-US" dirty="0"/>
              <a:t>Price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2968F8-C8A4-752A-408E-4734E943696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17486" y="3429000"/>
            <a:ext cx="1436914" cy="18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DD2C19-D7E1-86C7-A00D-1BAD9AC0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1117"/>
              </p:ext>
            </p:extLst>
          </p:nvPr>
        </p:nvGraphicFramePr>
        <p:xfrm>
          <a:off x="6386288" y="1619939"/>
          <a:ext cx="5384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2">
                  <a:extLst>
                    <a:ext uri="{9D8B030D-6E8A-4147-A177-3AD203B41FA5}">
                      <a16:colId xmlns:a16="http://schemas.microsoft.com/office/drawing/2014/main" val="2554072868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2694814113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340801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Maruti 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Toyota Fortuner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9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2700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1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0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F30F-B97F-5C58-0AD7-0807CC3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Properties &amp; methods?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E1800-19FF-61E2-AA47-D70B37191FE2}"/>
              </a:ext>
            </a:extLst>
          </p:cNvPr>
          <p:cNvSpPr/>
          <p:nvPr/>
        </p:nvSpPr>
        <p:spPr>
          <a:xfrm>
            <a:off x="3628570" y="1832202"/>
            <a:ext cx="1611085" cy="499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8D841-2AD8-E7CA-E345-C6381F2A1D3A}"/>
              </a:ext>
            </a:extLst>
          </p:cNvPr>
          <p:cNvSpPr/>
          <p:nvPr/>
        </p:nvSpPr>
        <p:spPr>
          <a:xfrm>
            <a:off x="2322285" y="2971800"/>
            <a:ext cx="1306285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99BD1-C20F-5C02-0DF1-92F7CD8CC73B}"/>
              </a:ext>
            </a:extLst>
          </p:cNvPr>
          <p:cNvSpPr/>
          <p:nvPr/>
        </p:nvSpPr>
        <p:spPr>
          <a:xfrm>
            <a:off x="5442857" y="2971800"/>
            <a:ext cx="13062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E07DB-E7B0-8344-853D-54E8CD4EFDE8}"/>
              </a:ext>
            </a:extLst>
          </p:cNvPr>
          <p:cNvCxnSpPr>
            <a:stCxn id="4" idx="2"/>
          </p:cNvCxnSpPr>
          <p:nvPr/>
        </p:nvCxnSpPr>
        <p:spPr>
          <a:xfrm flipH="1">
            <a:off x="3106057" y="2331244"/>
            <a:ext cx="1328056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D6775-C107-6777-F2D9-12F01529287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434113" y="2331244"/>
            <a:ext cx="1661887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BAD23-2D43-06A5-6947-120A0FBB80D3}"/>
              </a:ext>
            </a:extLst>
          </p:cNvPr>
          <p:cNvSpPr txBox="1"/>
          <p:nvPr/>
        </p:nvSpPr>
        <p:spPr>
          <a:xfrm>
            <a:off x="2452914" y="3875314"/>
            <a:ext cx="71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a;</a:t>
            </a:r>
          </a:p>
          <a:p>
            <a:r>
              <a:rPr lang="en-US" dirty="0"/>
              <a:t>Let b;</a:t>
            </a:r>
          </a:p>
          <a:p>
            <a:r>
              <a:rPr lang="en-US" dirty="0"/>
              <a:t>Let c;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00F43-8035-9BFD-D77F-56DA97C038C9}"/>
              </a:ext>
            </a:extLst>
          </p:cNvPr>
          <p:cNvSpPr txBox="1"/>
          <p:nvPr/>
        </p:nvSpPr>
        <p:spPr>
          <a:xfrm>
            <a:off x="5384804" y="1961912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0AF99-582C-F88D-31DB-D354B9B2370E}"/>
              </a:ext>
            </a:extLst>
          </p:cNvPr>
          <p:cNvSpPr txBox="1"/>
          <p:nvPr/>
        </p:nvSpPr>
        <p:spPr>
          <a:xfrm>
            <a:off x="5588000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Sum(){</a:t>
            </a:r>
          </a:p>
          <a:p>
            <a:r>
              <a:rPr lang="en-US" dirty="0"/>
              <a:t>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16FEC-6561-3816-398B-518B64492058}"/>
              </a:ext>
            </a:extLst>
          </p:cNvPr>
          <p:cNvSpPr txBox="1"/>
          <p:nvPr/>
        </p:nvSpPr>
        <p:spPr>
          <a:xfrm>
            <a:off x="7895772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Sub(){</a:t>
            </a:r>
          </a:p>
          <a:p>
            <a:r>
              <a:rPr lang="en-US" dirty="0"/>
              <a:t>C = a-b;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84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DCAB-5398-5957-2EC4-5C99CC40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BED-64B8-7AF8-F3B4-C65E1947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hello{</a:t>
            </a:r>
          </a:p>
          <a:p>
            <a:pPr marL="0" indent="0">
              <a:buNone/>
            </a:pPr>
            <a:r>
              <a:rPr lang="en-US" dirty="0"/>
              <a:t>	Message (){</a:t>
            </a:r>
          </a:p>
          <a:p>
            <a:pPr marL="0" indent="0">
              <a:buNone/>
            </a:pPr>
            <a:r>
              <a:rPr lang="en-US" dirty="0"/>
              <a:t>	Console.log(“Hello Everyone”);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a = new hello();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a.message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4C3-F22C-CFCC-0EB3-F8BAA1D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EC7D-8A1F-C7E2-F5F3-DFA94656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2204"/>
          </a:xfrm>
        </p:spPr>
        <p:txBody>
          <a:bodyPr/>
          <a:lstStyle/>
          <a:p>
            <a:r>
              <a:rPr lang="en-US" dirty="0"/>
              <a:t>JavaScript ES6 and later version's</a:t>
            </a:r>
          </a:p>
          <a:p>
            <a:r>
              <a:rPr lang="en-US" dirty="0"/>
              <a:t>Regular Expressions.</a:t>
            </a:r>
          </a:p>
          <a:p>
            <a:r>
              <a:rPr lang="en-US" dirty="0"/>
              <a:t>New advance Events and Web APIs.</a:t>
            </a:r>
          </a:p>
          <a:p>
            <a:r>
              <a:rPr lang="en-US" dirty="0"/>
              <a:t>DOM’s new Methods and Properties.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BE495-EBD5-5084-4090-695A192BA7CC}"/>
              </a:ext>
            </a:extLst>
          </p:cNvPr>
          <p:cNvSpPr/>
          <p:nvPr/>
        </p:nvSpPr>
        <p:spPr>
          <a:xfrm>
            <a:off x="1712685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FDC8F-B6E6-B75C-F81B-169CF2554406}"/>
              </a:ext>
            </a:extLst>
          </p:cNvPr>
          <p:cNvSpPr/>
          <p:nvPr/>
        </p:nvSpPr>
        <p:spPr>
          <a:xfrm>
            <a:off x="7605489" y="4789713"/>
            <a:ext cx="1915885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C13BE-7E88-4212-0879-DBD1BA1972E6}"/>
              </a:ext>
            </a:extLst>
          </p:cNvPr>
          <p:cNvSpPr/>
          <p:nvPr/>
        </p:nvSpPr>
        <p:spPr>
          <a:xfrm>
            <a:off x="4804227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5709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B09-89F3-F841-9F12-3D3C1BA9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15C7-A7EF-6AD7-897E-0CFBD364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– </a:t>
            </a:r>
            <a:r>
              <a:rPr lang="en-US" dirty="0">
                <a:solidFill>
                  <a:srgbClr val="FF0000"/>
                </a:solidFill>
              </a:rPr>
              <a:t>constructor()</a:t>
            </a:r>
            <a:r>
              <a:rPr lang="en-US" dirty="0"/>
              <a:t>{console.log(“Hello”);}</a:t>
            </a:r>
          </a:p>
          <a:p>
            <a:r>
              <a:rPr lang="en-US" dirty="0"/>
              <a:t>Prototype – message(){console.log(“hello”);}</a:t>
            </a:r>
          </a:p>
          <a:p>
            <a:r>
              <a:rPr lang="en-US" dirty="0"/>
              <a:t>Static –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name(){console.log(“Hello”);}</a:t>
            </a:r>
          </a:p>
        </p:txBody>
      </p:sp>
    </p:spTree>
    <p:extLst>
      <p:ext uri="{BB962C8B-B14F-4D97-AF65-F5344CB8AC3E}">
        <p14:creationId xmlns:p14="http://schemas.microsoft.com/office/powerpoint/2010/main" val="344421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F0B1-C027-BC1D-DA6B-4D88031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5A7F2-E68B-169E-149D-AC1B9AE6F766}"/>
              </a:ext>
            </a:extLst>
          </p:cNvPr>
          <p:cNvSpPr/>
          <p:nvPr/>
        </p:nvSpPr>
        <p:spPr>
          <a:xfrm>
            <a:off x="4513943" y="2600438"/>
            <a:ext cx="1426028" cy="828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(Base Class)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93A47B-B03A-0CC4-1C52-CC4D39987FEA}"/>
              </a:ext>
            </a:extLst>
          </p:cNvPr>
          <p:cNvSpPr/>
          <p:nvPr/>
        </p:nvSpPr>
        <p:spPr>
          <a:xfrm>
            <a:off x="7199086" y="827314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6CB0B-9747-0AD9-7F8B-73076778AD5C}"/>
              </a:ext>
            </a:extLst>
          </p:cNvPr>
          <p:cNvSpPr/>
          <p:nvPr/>
        </p:nvSpPr>
        <p:spPr>
          <a:xfrm>
            <a:off x="7199086" y="1913391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3B63062-D93B-B369-C39F-59CFEAB78DB4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5446202" y="847555"/>
            <a:ext cx="1533638" cy="1972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ADB7103-3EC0-8A8C-22BB-C641F6198E7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939971" y="2152877"/>
            <a:ext cx="1259115" cy="861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227D24-1E90-B840-1F62-A9CC49CC45F6}"/>
              </a:ext>
            </a:extLst>
          </p:cNvPr>
          <p:cNvSpPr/>
          <p:nvPr/>
        </p:nvSpPr>
        <p:spPr>
          <a:xfrm>
            <a:off x="1309914" y="4182609"/>
            <a:ext cx="1839685" cy="9625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(Derived Class)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161777-02FA-0FEF-053A-3C5D2B578EE7}"/>
              </a:ext>
            </a:extLst>
          </p:cNvPr>
          <p:cNvSpPr/>
          <p:nvPr/>
        </p:nvSpPr>
        <p:spPr>
          <a:xfrm>
            <a:off x="8233230" y="5145201"/>
            <a:ext cx="1426028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B4A660F-79DD-9174-F6AB-3826C2F47FA2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rot="10800000" flipV="1">
            <a:off x="2229757" y="3014719"/>
            <a:ext cx="2284186" cy="116789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4147826-870D-A8B3-C4FC-92774D3F85AB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3149599" y="827314"/>
            <a:ext cx="5029201" cy="3836591"/>
          </a:xfrm>
          <a:prstGeom prst="bentConnector4">
            <a:avLst>
              <a:gd name="adj1" fmla="val 67100"/>
              <a:gd name="adj2" fmla="val 105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336A75E-40F1-9F0E-EB32-1241CA80AF5A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3149599" y="2392363"/>
            <a:ext cx="5029201" cy="2271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3CCF31-2157-A03E-349B-09B542DCD181}"/>
              </a:ext>
            </a:extLst>
          </p:cNvPr>
          <p:cNvSpPr/>
          <p:nvPr/>
        </p:nvSpPr>
        <p:spPr>
          <a:xfrm>
            <a:off x="1016000" y="1913391"/>
            <a:ext cx="323124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Inheritance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EAE7AC9-69F4-5B22-79FD-633BC02BF017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5111750" y="2263206"/>
            <a:ext cx="239487" cy="6003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27B469-1ED8-76FC-C9CE-FEAED92F55AF}"/>
              </a:ext>
            </a:extLst>
          </p:cNvPr>
          <p:cNvSpPr/>
          <p:nvPr/>
        </p:nvSpPr>
        <p:spPr>
          <a:xfrm>
            <a:off x="6197600" y="5624173"/>
            <a:ext cx="4789714" cy="868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393259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DDC-7CF7-BC8B-8D0E-57A30633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ADJS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F73-E8BB-B0D4-0C25-957ABE0A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Manager extends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salesman = new employee();</a:t>
            </a:r>
          </a:p>
          <a:p>
            <a:pPr marL="0" indent="0">
              <a:buNone/>
            </a:pPr>
            <a:r>
              <a:rPr lang="en-US" dirty="0"/>
              <a:t>Let manager = new manger();</a:t>
            </a:r>
          </a:p>
        </p:txBody>
      </p:sp>
    </p:spTree>
    <p:extLst>
      <p:ext uri="{BB962C8B-B14F-4D97-AF65-F5344CB8AC3E}">
        <p14:creationId xmlns:p14="http://schemas.microsoft.com/office/powerpoint/2010/main" val="388021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0AA9-AB7E-6A93-36D3-F145F3D7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2A6B-C213-716C-0F70-7432BC7C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&amp; Const Variable</a:t>
            </a:r>
          </a:p>
        </p:txBody>
      </p:sp>
    </p:spTree>
    <p:extLst>
      <p:ext uri="{BB962C8B-B14F-4D97-AF65-F5344CB8AC3E}">
        <p14:creationId xmlns:p14="http://schemas.microsoft.com/office/powerpoint/2010/main" val="342464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88A-B691-10FB-D9FD-1A876EC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Variable: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A407-3B87-8A19-1DDC-DE44620A09B4}"/>
              </a:ext>
            </a:extLst>
          </p:cNvPr>
          <p:cNvSpPr/>
          <p:nvPr/>
        </p:nvSpPr>
        <p:spPr>
          <a:xfrm>
            <a:off x="838200" y="1814286"/>
            <a:ext cx="2224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4DCF-4E3B-774F-5E91-87D07C2B3367}"/>
              </a:ext>
            </a:extLst>
          </p:cNvPr>
          <p:cNvSpPr/>
          <p:nvPr/>
        </p:nvSpPr>
        <p:spPr>
          <a:xfrm>
            <a:off x="4168510" y="1853583"/>
            <a:ext cx="26597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5C5E5-24B8-F58D-1C39-A415D4ADE4C5}"/>
              </a:ext>
            </a:extLst>
          </p:cNvPr>
          <p:cNvSpPr/>
          <p:nvPr/>
        </p:nvSpPr>
        <p:spPr>
          <a:xfrm>
            <a:off x="8244114" y="1690688"/>
            <a:ext cx="24783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81586-2E7C-64D6-C23A-F49F5DD12440}"/>
              </a:ext>
            </a:extLst>
          </p:cNvPr>
          <p:cNvSpPr txBox="1"/>
          <p:nvPr/>
        </p:nvSpPr>
        <p:spPr>
          <a:xfrm>
            <a:off x="5064390" y="1383155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E027-5C4D-A3F8-D09F-500C17E38F92}"/>
              </a:ext>
            </a:extLst>
          </p:cNvPr>
          <p:cNvSpPr txBox="1"/>
          <p:nvPr/>
        </p:nvSpPr>
        <p:spPr>
          <a:xfrm>
            <a:off x="9290580" y="1218138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170EA-AB25-6297-5CAC-341641E76DF0}"/>
              </a:ext>
            </a:extLst>
          </p:cNvPr>
          <p:cNvSpPr txBox="1"/>
          <p:nvPr/>
        </p:nvSpPr>
        <p:spPr>
          <a:xfrm>
            <a:off x="838200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732B0-8E92-FF41-F13B-3E263A6B633B}"/>
              </a:ext>
            </a:extLst>
          </p:cNvPr>
          <p:cNvSpPr txBox="1"/>
          <p:nvPr/>
        </p:nvSpPr>
        <p:spPr>
          <a:xfrm>
            <a:off x="4386224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EB6E2-9362-989E-DEAA-DC179A853450}"/>
              </a:ext>
            </a:extLst>
          </p:cNvPr>
          <p:cNvSpPr txBox="1"/>
          <p:nvPr/>
        </p:nvSpPr>
        <p:spPr>
          <a:xfrm>
            <a:off x="8244114" y="3329583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const x = “World”;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X=“Ram”;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D9415-83C6-2C94-DE8A-E4F2330794EC}"/>
              </a:ext>
            </a:extLst>
          </p:cNvPr>
          <p:cNvSpPr txBox="1"/>
          <p:nvPr/>
        </p:nvSpPr>
        <p:spPr>
          <a:xfrm>
            <a:off x="4210957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37169-43CD-CC38-91F9-F22CF9A83808}"/>
              </a:ext>
            </a:extLst>
          </p:cNvPr>
          <p:cNvSpPr txBox="1"/>
          <p:nvPr/>
        </p:nvSpPr>
        <p:spPr>
          <a:xfrm>
            <a:off x="1011653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Document.write</a:t>
            </a:r>
            <a:r>
              <a:rPr lang="en-US" dirty="0">
                <a:solidFill>
                  <a:srgbClr val="00B050"/>
                </a:solidFill>
              </a:rPr>
              <a:t>(x);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2745-54E6-17C6-C884-02536CF340A9}"/>
              </a:ext>
            </a:extLst>
          </p:cNvPr>
          <p:cNvSpPr txBox="1"/>
          <p:nvPr/>
        </p:nvSpPr>
        <p:spPr>
          <a:xfrm>
            <a:off x="8371114" y="4439533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6E24C-0FDB-E57F-6DCD-1283632DBB39}"/>
              </a:ext>
            </a:extLst>
          </p:cNvPr>
          <p:cNvSpPr/>
          <p:nvPr/>
        </p:nvSpPr>
        <p:spPr>
          <a:xfrm>
            <a:off x="12337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4B3E8-5E07-90D6-888E-F712F792E7BD}"/>
              </a:ext>
            </a:extLst>
          </p:cNvPr>
          <p:cNvSpPr/>
          <p:nvPr/>
        </p:nvSpPr>
        <p:spPr>
          <a:xfrm>
            <a:off x="4473309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71595-9862-E894-7E59-0E3AEC6ECCC4}"/>
              </a:ext>
            </a:extLst>
          </p:cNvPr>
          <p:cNvSpPr/>
          <p:nvPr/>
        </p:nvSpPr>
        <p:spPr>
          <a:xfrm>
            <a:off x="82441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36385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89B-9BE9-680C-D552-410D1C75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Template Strings or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D908-5A0A-9724-CB9B-0F8620B2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057" cy="1091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user = “Ram Sharma”</a:t>
            </a:r>
          </a:p>
          <a:p>
            <a:pPr marL="0" indent="0">
              <a:buNone/>
            </a:pPr>
            <a:r>
              <a:rPr lang="en-US" dirty="0"/>
              <a:t>Var greet = “Hello “ + user.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A09945-4E4F-355A-9002-56D61C67694D}"/>
              </a:ext>
            </a:extLst>
          </p:cNvPr>
          <p:cNvSpPr txBox="1">
            <a:spLocks/>
          </p:cNvSpPr>
          <p:nvPr/>
        </p:nvSpPr>
        <p:spPr>
          <a:xfrm>
            <a:off x="6237514" y="1825625"/>
            <a:ext cx="5011057" cy="109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user = “Ram Sharma”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greet = `Hello ${user}`</a:t>
            </a:r>
          </a:p>
        </p:txBody>
      </p:sp>
    </p:spTree>
    <p:extLst>
      <p:ext uri="{BB962C8B-B14F-4D97-AF65-F5344CB8AC3E}">
        <p14:creationId xmlns:p14="http://schemas.microsoft.com/office/powerpoint/2010/main" val="355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6D58-DFB0-34F0-5DF7-7476CFD7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D5B-B6F6-10BB-8712-F869443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6029" cy="294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hello(){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74BEE3-6391-EE83-D341-4BD1842A7D86}"/>
              </a:ext>
            </a:extLst>
          </p:cNvPr>
          <p:cNvSpPr txBox="1">
            <a:spLocks/>
          </p:cNvSpPr>
          <p:nvPr/>
        </p:nvSpPr>
        <p:spPr>
          <a:xfrm>
            <a:off x="6716486" y="1690688"/>
            <a:ext cx="3966029" cy="255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hello = function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Console.log(“hello”);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1E459-6F63-CC71-4258-4DF94E1B068A}"/>
              </a:ext>
            </a:extLst>
          </p:cNvPr>
          <p:cNvCxnSpPr/>
          <p:nvPr/>
        </p:nvCxnSpPr>
        <p:spPr>
          <a:xfrm>
            <a:off x="101600" y="4644571"/>
            <a:ext cx="11538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E2D8C-186D-990F-C384-FA3B1CEBFE1E}"/>
              </a:ext>
            </a:extLst>
          </p:cNvPr>
          <p:cNvSpPr txBox="1"/>
          <p:nvPr/>
        </p:nvSpPr>
        <p:spPr>
          <a:xfrm>
            <a:off x="4194628" y="5040765"/>
            <a:ext cx="526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hello = () =&gt; console.log(“Hello”);</a:t>
            </a:r>
          </a:p>
          <a:p>
            <a:r>
              <a:rPr lang="en-US" dirty="0"/>
              <a:t>Hello();</a:t>
            </a:r>
          </a:p>
        </p:txBody>
      </p:sp>
    </p:spTree>
    <p:extLst>
      <p:ext uri="{BB962C8B-B14F-4D97-AF65-F5344CB8AC3E}">
        <p14:creationId xmlns:p14="http://schemas.microsoft.com/office/powerpoint/2010/main" val="23600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0F2-0E2F-9F39-3A7C-B6A8FEAD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Rest Operator functions with multiple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CAF0-6A66-F109-1D94-C2CF3212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 num1 , num2 ) {</a:t>
            </a:r>
          </a:p>
          <a:p>
            <a:pPr marL="0" indent="0">
              <a:buNone/>
            </a:pPr>
            <a:r>
              <a:rPr lang="en-US" dirty="0"/>
              <a:t>Console.log(num1 + 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5F2A1-DF2A-BA9F-387C-ABE08BAC0267}"/>
              </a:ext>
            </a:extLst>
          </p:cNvPr>
          <p:cNvSpPr txBox="1">
            <a:spLocks/>
          </p:cNvSpPr>
          <p:nvPr/>
        </p:nvSpPr>
        <p:spPr>
          <a:xfrm>
            <a:off x="6324600" y="1690688"/>
            <a:ext cx="4880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in arguments){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Console.log(sum);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3649-EA09-B393-5DA2-23148CE0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5707743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(num1, num2){</a:t>
            </a:r>
          </a:p>
          <a:p>
            <a:pPr marL="0" indent="0">
              <a:buNone/>
            </a:pPr>
            <a:r>
              <a:rPr lang="en-US" dirty="0"/>
              <a:t>Console.log(num1+num2);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r>
              <a:rPr lang="en-US" dirty="0"/>
              <a:t>Sum(“Ram Sharma”,20,30);</a:t>
            </a:r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B10F6-2EA2-AAEF-C770-D5EF70E1B7EE}"/>
              </a:ext>
            </a:extLst>
          </p:cNvPr>
          <p:cNvSpPr txBox="1">
            <a:spLocks/>
          </p:cNvSpPr>
          <p:nvPr/>
        </p:nvSpPr>
        <p:spPr>
          <a:xfrm>
            <a:off x="6716486" y="507999"/>
            <a:ext cx="5707743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Sum(20,30,40,50);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7412-3A32-4976-2793-21BB791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5D30-4435-1331-A3A2-75FCBD67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sum(name,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[20,30,40];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Sum(‘Ram Sharma’,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Sum(‘Ram Sharma’,…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813AA-3B34-77F5-FDB9-93669741403A}"/>
              </a:ext>
            </a:extLst>
          </p:cNvPr>
          <p:cNvSpPr/>
          <p:nvPr/>
        </p:nvSpPr>
        <p:spPr>
          <a:xfrm>
            <a:off x="7242629" y="2569029"/>
            <a:ext cx="2177142" cy="5225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Operator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1BAC26-43E6-4B23-052B-B068DAF7099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12343" y="2307771"/>
            <a:ext cx="2830286" cy="52251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60B339-AC0C-F3BA-91B1-9BA81FEA6685}"/>
              </a:ext>
            </a:extLst>
          </p:cNvPr>
          <p:cNvSpPr/>
          <p:nvPr/>
        </p:nvSpPr>
        <p:spPr>
          <a:xfrm>
            <a:off x="7627258" y="4942115"/>
            <a:ext cx="2177142" cy="5225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1308D-9C0A-A123-8CF0-1263AEEDD8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94629" y="5203372"/>
            <a:ext cx="3432629" cy="457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861</Words>
  <Application>Microsoft Office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History of JavaScript</vt:lpstr>
      <vt:lpstr>PowerPoint Presentation</vt:lpstr>
      <vt:lpstr>Advance JS</vt:lpstr>
      <vt:lpstr>Different type of Variable:</vt:lpstr>
      <vt:lpstr>ADJS: Template Strings or Template Literals</vt:lpstr>
      <vt:lpstr>ADJS: Arrow Functions</vt:lpstr>
      <vt:lpstr>ADJS : Rest Operator functions with multiple arguments</vt:lpstr>
      <vt:lpstr>PowerPoint Presentation</vt:lpstr>
      <vt:lpstr>ADJS : Spread Operator</vt:lpstr>
      <vt:lpstr>SQL vs NoSql</vt:lpstr>
      <vt:lpstr>Object Literals: Use variable as a Property Name</vt:lpstr>
      <vt:lpstr>ADJS: Object Literals</vt:lpstr>
      <vt:lpstr>ADJS: Destructuring Array</vt:lpstr>
      <vt:lpstr>Destructuring object</vt:lpstr>
      <vt:lpstr>ADJS: OOP Introduction</vt:lpstr>
      <vt:lpstr>What is Class &amp; Object?</vt:lpstr>
      <vt:lpstr>What is Class &amp; Object?</vt:lpstr>
      <vt:lpstr>What is Properties &amp; methods?</vt:lpstr>
      <vt:lpstr>Class &amp; Object</vt:lpstr>
      <vt:lpstr>Type of Methods:</vt:lpstr>
      <vt:lpstr>ADJS: Inheritance</vt:lpstr>
      <vt:lpstr>Inheritance in ADJS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JavaScript</dc:title>
  <dc:creator>Piyush Chaturvedi</dc:creator>
  <cp:lastModifiedBy>Piyush Chaturvedi</cp:lastModifiedBy>
  <cp:revision>5</cp:revision>
  <dcterms:created xsi:type="dcterms:W3CDTF">2023-02-15T10:43:41Z</dcterms:created>
  <dcterms:modified xsi:type="dcterms:W3CDTF">2023-02-28T11:40:15Z</dcterms:modified>
</cp:coreProperties>
</file>