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252D-2736-36B9-9B06-51FFE8A46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6AE31-AF48-BB11-08B7-B910368A5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7F7B2-B6AA-B1F1-F022-1BEE8DB2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9790-3073-159E-568D-2446F4B4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AE8D0-A2B3-CFD8-7D09-A08EB79F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8281-04F0-DC69-CB2C-B3CACF49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08085-5A28-15CB-1FEA-AF02F9166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FE81B-34E3-139D-DF3A-68732538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83045-9F47-0275-080D-1FCB6F96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AC4F-99F2-0FCD-AB7B-980CB215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2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3828D-C197-4606-6A26-5ACCDA159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C0AD5-006E-AC5A-5090-5B34042CE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D8B62-D2F7-48B5-DD7F-32E22768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A199-D578-0376-484F-E1707AB4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BABAB-A598-8723-B22D-5C9D6949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3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2CA9-1110-C684-E0F9-4FD40B12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0F27-337A-F920-5165-C9A8D2D29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157E7-156C-F925-2904-C586A26E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3C08-46C7-0FB9-EC67-1C29F658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AEAD-8CF7-4A5E-7FE0-0C4F9A43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1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E4C4-2B99-FB3A-2F6C-33C7A769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2143E-389C-34B2-A871-FEF63C72A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6A529-4475-7EFD-88F4-054AAB73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C53F-DC63-9850-1192-1583CB5E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FA95E-A146-3371-31BD-3258EE11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2157-47BC-236E-B217-6360312F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CA9C-8131-6271-B07C-CE27EAFB3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E2404-32F7-AEE2-85F5-541A2F760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75E55-AC9A-5542-AA34-4F67D893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7886C-4F18-7C7F-4D4B-D2D2AA36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8C4C0-0F09-6CDA-3245-978277C1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0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0724-0114-23C2-06A0-B46A0553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53322-72FA-9E46-38F6-477D1E98A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F48F8-A887-8ED8-FF7A-912A3DBD6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C68F6-C169-D608-B9D5-1DCE0D157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CC2F7-01C5-39FA-7857-12B9A12C3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D8789-04E8-3D57-F8AC-7A7D862D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54834-D1E8-D413-CF7B-A5D1E3F8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2F6A1-1838-8400-6FAF-6EAD2E82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6C76-7F04-3ABE-6203-8F9411B7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334FE-A2C6-B6D3-4043-2CEA56C2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5611F-AAD0-B9D3-B279-7A2D94A5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92138-41D8-1DD9-C5FF-A6D15D0E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7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807D4-4A1F-F5A8-5B16-A39C876D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54189-592C-3E6C-9F20-4B829A36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B5FB4-A94C-CCC9-6FBB-A5DB2DD2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8B7D-3460-515F-66CC-DCC9FE00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6A85-3899-A4DE-B4EE-C68471C61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487A-34C3-F3D6-8BB2-6E40AC7B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C8664-0C62-376B-CECB-72389CD4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34C50-7F9E-8CCB-71E0-084F90B1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31270-2F4C-BF5D-E45A-297A7F80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1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10A5-E23B-AA31-88B3-F5EE5BD2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4395A-D6E1-7B6E-ACD5-247F88DD6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121C-D684-5DB7-53C2-C20E7A207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21B81-3AF0-EA4D-BD42-5168CFAC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75407-7AAA-3EBE-3E37-7C8864C8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843F2-1CB9-1D07-1504-0D83E79F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E5664-DE4D-834E-2F30-32530B07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A358D-75C7-5A2B-CB00-8736ED99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0A48-798E-2C90-0B3F-EB39D5536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4F83-CBF4-4BD8-AE97-253003458AA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11D01-EAC7-C2EB-1D0B-B5579554D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1CE41-BD89-AE59-4909-AC0E4B613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0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3B5F-5626-A04A-60CB-35A946478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9559"/>
            <a:ext cx="9144000" cy="818865"/>
          </a:xfrm>
        </p:spPr>
        <p:txBody>
          <a:bodyPr>
            <a:normAutofit fontScale="90000"/>
          </a:bodyPr>
          <a:lstStyle/>
          <a:p>
            <a:r>
              <a:rPr lang="en-US" dirty="0"/>
              <a:t>Why Learn HTML?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81BD3-81A6-5A8B-C64B-BB20DC1FF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7290"/>
            <a:ext cx="9144000" cy="3060510"/>
          </a:xfrm>
        </p:spPr>
        <p:txBody>
          <a:bodyPr/>
          <a:lstStyle/>
          <a:p>
            <a:r>
              <a:rPr lang="en-US" dirty="0"/>
              <a:t>Website/Web Pages</a:t>
            </a:r>
          </a:p>
          <a:p>
            <a:r>
              <a:rPr lang="en-US" dirty="0"/>
              <a:t>Career as a </a:t>
            </a:r>
            <a:r>
              <a:rPr lang="en-US" dirty="0" err="1"/>
              <a:t>Webdesigner</a:t>
            </a:r>
            <a:endParaRPr lang="en-US" dirty="0"/>
          </a:p>
          <a:p>
            <a:r>
              <a:rPr lang="en-US" dirty="0"/>
              <a:t>Mobile Application Development (</a:t>
            </a:r>
            <a:r>
              <a:rPr lang="en-US" dirty="0" err="1"/>
              <a:t>Phonegap</a:t>
            </a:r>
            <a:r>
              <a:rPr lang="en-US" dirty="0"/>
              <a:t>/Ionic)</a:t>
            </a:r>
          </a:p>
        </p:txBody>
      </p:sp>
    </p:spTree>
    <p:extLst>
      <p:ext uri="{BB962C8B-B14F-4D97-AF65-F5344CB8AC3E}">
        <p14:creationId xmlns:p14="http://schemas.microsoft.com/office/powerpoint/2010/main" val="63774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111D-C7D8-18FB-0D35-AC9991B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HTML version?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B039-9893-43B4-8B29-DC03488A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5 and HTML 4</a:t>
            </a:r>
          </a:p>
        </p:txBody>
      </p:sp>
    </p:spTree>
    <p:extLst>
      <p:ext uri="{BB962C8B-B14F-4D97-AF65-F5344CB8AC3E}">
        <p14:creationId xmlns:p14="http://schemas.microsoft.com/office/powerpoint/2010/main" val="402606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1845-F029-A453-D3C7-AC5CDB35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D350-78B3-DEFD-E702-2DC687A0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38013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ACAB-F950-CCE8-C8AA-52B31F84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ABB6-D865-C21B-9E1C-5067B78A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Subline</a:t>
            </a:r>
          </a:p>
          <a:p>
            <a:r>
              <a:rPr lang="en-US" dirty="0"/>
              <a:t>Atom</a:t>
            </a:r>
          </a:p>
          <a:p>
            <a:r>
              <a:rPr lang="en-US" dirty="0"/>
              <a:t>Jupiter</a:t>
            </a:r>
          </a:p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72060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F32F-D5B8-C052-2A85-391D3250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210E-C5DB-CADD-246E-D132B6E9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Firefox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Edge</a:t>
            </a:r>
          </a:p>
          <a:p>
            <a:r>
              <a:rPr lang="en-US" dirty="0"/>
              <a:t>Safari</a:t>
            </a:r>
          </a:p>
          <a:p>
            <a:r>
              <a:rPr lang="en-US" dirty="0"/>
              <a:t>Opera</a:t>
            </a:r>
          </a:p>
          <a:p>
            <a:r>
              <a:rPr lang="en-US" dirty="0"/>
              <a:t>Tor</a:t>
            </a:r>
          </a:p>
          <a:p>
            <a:r>
              <a:rPr lang="en-US" dirty="0"/>
              <a:t>Chrome</a:t>
            </a:r>
          </a:p>
        </p:txBody>
      </p:sp>
    </p:spTree>
    <p:extLst>
      <p:ext uri="{BB962C8B-B14F-4D97-AF65-F5344CB8AC3E}">
        <p14:creationId xmlns:p14="http://schemas.microsoft.com/office/powerpoint/2010/main" val="159595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9B99-FE6B-1361-6FFA-F751F2C2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29CA-9ACD-D1A6-BE84-D9CBB9967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409967" cy="2267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&lt;&gt;</a:t>
            </a:r>
          </a:p>
          <a:p>
            <a:pPr marL="0" indent="0">
              <a:buNone/>
            </a:pPr>
            <a:r>
              <a:rPr lang="en-US" dirty="0"/>
              <a:t>&lt;tag&gt;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&lt;/tag&gt;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05E744-5D1A-8845-07FE-1B1607A72661}"/>
              </a:ext>
            </a:extLst>
          </p:cNvPr>
          <p:cNvSpPr txBox="1">
            <a:spLocks/>
          </p:cNvSpPr>
          <p:nvPr/>
        </p:nvSpPr>
        <p:spPr>
          <a:xfrm>
            <a:off x="4236492" y="1690687"/>
            <a:ext cx="6586183" cy="4068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&lt;head&gt;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&lt;title&gt;First Web Page&lt;/title&gt;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&lt;/head&gt;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Hello 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&lt;/body&gt;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7654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6932-2184-26C3-3E4A-40CF3E35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405B-72CA-E661-71F0-6863A4EC9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Filename.html</a:t>
            </a:r>
          </a:p>
        </p:txBody>
      </p:sp>
    </p:spTree>
    <p:extLst>
      <p:ext uri="{BB962C8B-B14F-4D97-AF65-F5344CB8AC3E}">
        <p14:creationId xmlns:p14="http://schemas.microsoft.com/office/powerpoint/2010/main" val="134724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76E4-4359-49BC-085F-706AFA0C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64146C-2D13-07A9-75FD-F96250AAF5B8}"/>
              </a:ext>
            </a:extLst>
          </p:cNvPr>
          <p:cNvSpPr txBox="1">
            <a:spLocks/>
          </p:cNvSpPr>
          <p:nvPr/>
        </p:nvSpPr>
        <p:spPr>
          <a:xfrm>
            <a:off x="5751394" y="1690688"/>
            <a:ext cx="53578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 Script – H</a:t>
            </a:r>
            <a:r>
              <a:rPr lang="en-US" baseline="-25000" dirty="0"/>
              <a:t>2</a:t>
            </a:r>
            <a:r>
              <a:rPr lang="en-US" dirty="0"/>
              <a:t>O - &lt;sub&gt;&lt;/sub&gt;</a:t>
            </a:r>
          </a:p>
          <a:p>
            <a:r>
              <a:rPr lang="en-US" dirty="0"/>
              <a:t>Super Script – a</a:t>
            </a:r>
            <a:r>
              <a:rPr lang="en-US" baseline="30000" dirty="0"/>
              <a:t>2</a:t>
            </a:r>
            <a:r>
              <a:rPr lang="en-US" dirty="0"/>
              <a:t>b- &lt;sup&gt;&lt;/sup&gt;</a:t>
            </a:r>
          </a:p>
          <a:p>
            <a:r>
              <a:rPr lang="en-US" dirty="0"/>
              <a:t>Break- 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Non-Breaking Space - &amp;</a:t>
            </a:r>
            <a:r>
              <a:rPr lang="en-US" dirty="0" err="1"/>
              <a:t>nbsp</a:t>
            </a:r>
            <a:r>
              <a:rPr lang="en-US" dirty="0"/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8463-0390-D5E5-5109-806004CD6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3925" cy="4351338"/>
          </a:xfrm>
        </p:spPr>
        <p:txBody>
          <a:bodyPr/>
          <a:lstStyle/>
          <a:p>
            <a:r>
              <a:rPr lang="en-US" dirty="0"/>
              <a:t>Headings - &lt;h1&gt;-&lt;h6&gt;</a:t>
            </a:r>
          </a:p>
          <a:p>
            <a:r>
              <a:rPr lang="en-US" dirty="0"/>
              <a:t>Paragraphs - &lt;p&gt;</a:t>
            </a:r>
          </a:p>
          <a:p>
            <a:r>
              <a:rPr lang="en-US" dirty="0"/>
              <a:t>Bold - &lt;b&gt;</a:t>
            </a:r>
          </a:p>
          <a:p>
            <a:r>
              <a:rPr lang="en-US" dirty="0"/>
              <a:t>Italic - &lt;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/>
              <a:t>Underline - &lt;u&gt;</a:t>
            </a:r>
          </a:p>
          <a:p>
            <a:r>
              <a:rPr lang="en-US" dirty="0"/>
              <a:t>Strikethrough - &lt;s&gt;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&lt;tag&gt; &lt;tag Attribute&gt;</a:t>
            </a:r>
          </a:p>
        </p:txBody>
      </p:sp>
    </p:spTree>
    <p:extLst>
      <p:ext uri="{BB962C8B-B14F-4D97-AF65-F5344CB8AC3E}">
        <p14:creationId xmlns:p14="http://schemas.microsoft.com/office/powerpoint/2010/main" val="106157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175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Why Learn HTML?</vt:lpstr>
      <vt:lpstr>Which HTML version?</vt:lpstr>
      <vt:lpstr>Software Requirement</vt:lpstr>
      <vt:lpstr>HTML Editor</vt:lpstr>
      <vt:lpstr>Browser</vt:lpstr>
      <vt:lpstr>Basic Syntax</vt:lpstr>
      <vt:lpstr>HTML File Save</vt:lpstr>
      <vt:lpstr>HTML Text Formatting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2</cp:revision>
  <dcterms:created xsi:type="dcterms:W3CDTF">2022-11-16T16:13:13Z</dcterms:created>
  <dcterms:modified xsi:type="dcterms:W3CDTF">2022-11-16T17:03:44Z</dcterms:modified>
</cp:coreProperties>
</file>