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9027886" y="220617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7279818" y="3842651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10109200" y="448445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3243943" cy="12482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8714469" y="2651120"/>
            <a:ext cx="634994" cy="1748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10784114" y="2706914"/>
            <a:ext cx="203200" cy="17775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71732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30592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70E-DCB2-2B0A-D6E1-0FE3837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49114" cy="72344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EE531A-24A1-0176-44E4-C9C5D48551C1}"/>
              </a:ext>
            </a:extLst>
          </p:cNvPr>
          <p:cNvSpPr/>
          <p:nvPr/>
        </p:nvSpPr>
        <p:spPr>
          <a:xfrm>
            <a:off x="4992914" y="348344"/>
            <a:ext cx="1669143" cy="12192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3F4397-394A-C97F-1809-837A1B495064}"/>
              </a:ext>
            </a:extLst>
          </p:cNvPr>
          <p:cNvSpPr/>
          <p:nvPr/>
        </p:nvSpPr>
        <p:spPr>
          <a:xfrm>
            <a:off x="6995886" y="1964868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62C8D7-8F16-32B5-DBDB-F3E83418D725}"/>
              </a:ext>
            </a:extLst>
          </p:cNvPr>
          <p:cNvSpPr/>
          <p:nvPr/>
        </p:nvSpPr>
        <p:spPr>
          <a:xfrm>
            <a:off x="3907973" y="3128277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D8CEC-8971-260F-FABC-CB13EE600396}"/>
              </a:ext>
            </a:extLst>
          </p:cNvPr>
          <p:cNvSpPr/>
          <p:nvPr/>
        </p:nvSpPr>
        <p:spPr>
          <a:xfrm>
            <a:off x="870856" y="2305502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3DF46-F399-B5E0-791D-C230439A99AB}"/>
              </a:ext>
            </a:extLst>
          </p:cNvPr>
          <p:cNvSpPr/>
          <p:nvPr/>
        </p:nvSpPr>
        <p:spPr>
          <a:xfrm>
            <a:off x="261256" y="4148816"/>
            <a:ext cx="1756228" cy="1001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70EFB-355D-B5BA-FA68-203E47713E9E}"/>
              </a:ext>
            </a:extLst>
          </p:cNvPr>
          <p:cNvSpPr/>
          <p:nvPr/>
        </p:nvSpPr>
        <p:spPr>
          <a:xfrm>
            <a:off x="261256" y="5496376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FBC3B0-F21F-BDFD-C4BF-4E7EDC4A8DD3}"/>
              </a:ext>
            </a:extLst>
          </p:cNvPr>
          <p:cNvSpPr/>
          <p:nvPr/>
        </p:nvSpPr>
        <p:spPr>
          <a:xfrm>
            <a:off x="2889248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D0640C-ABD4-002B-BCBD-9DAE7531A2F8}"/>
              </a:ext>
            </a:extLst>
          </p:cNvPr>
          <p:cNvSpPr/>
          <p:nvPr/>
        </p:nvSpPr>
        <p:spPr>
          <a:xfrm>
            <a:off x="5523590" y="515665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64FD2-791F-26CE-C9DC-CD3C2E5B7C64}"/>
              </a:ext>
            </a:extLst>
          </p:cNvPr>
          <p:cNvSpPr/>
          <p:nvPr/>
        </p:nvSpPr>
        <p:spPr>
          <a:xfrm>
            <a:off x="6411687" y="3204022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7ACDBF-5049-230B-59FB-255F16E39283}"/>
              </a:ext>
            </a:extLst>
          </p:cNvPr>
          <p:cNvSpPr/>
          <p:nvPr/>
        </p:nvSpPr>
        <p:spPr>
          <a:xfrm>
            <a:off x="8294915" y="3263898"/>
            <a:ext cx="1756228" cy="1001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FF8FCB6-1918-1A5F-7C5B-08A67C3D6C0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4526421" y="1827211"/>
            <a:ext cx="1560733" cy="1041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2EE3B05-0CB3-9F8B-E87C-81F7413E057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0800000" flipV="1">
            <a:off x="1748970" y="957944"/>
            <a:ext cx="3243944" cy="13475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8B8D7F7-4A52-F099-8934-54616F937E00}"/>
              </a:ext>
            </a:extLst>
          </p:cNvPr>
          <p:cNvCxnSpPr>
            <a:stCxn id="4" idx="6"/>
            <a:endCxn id="5" idx="0"/>
          </p:cNvCxnSpPr>
          <p:nvPr/>
        </p:nvCxnSpPr>
        <p:spPr>
          <a:xfrm>
            <a:off x="6662057" y="957944"/>
            <a:ext cx="1211943" cy="10069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3FCC46-3E83-7180-B695-3DB81DC76C4B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1023256" y="3423102"/>
            <a:ext cx="841828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D06FA0-E509-79BD-78B2-DB4CF6F9CA6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6333" y="5323339"/>
            <a:ext cx="34607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2828CA-B497-BC3E-8CAE-EE065020F560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5400000">
            <a:off x="3763281" y="4133845"/>
            <a:ext cx="1026889" cy="10187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07E679-D061-2F74-AB87-13F3AF97F16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rot="16200000" flipH="1">
            <a:off x="5080451" y="3835398"/>
            <a:ext cx="1026889" cy="16156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54226FE-D8B4-61FA-F916-8E5DF0D351DA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rot="5400000">
            <a:off x="7463067" y="2793089"/>
            <a:ext cx="237668" cy="584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DB53A-B9B4-6B8E-FABB-5DC9A09FD9B2}"/>
              </a:ext>
            </a:extLst>
          </p:cNvPr>
          <p:cNvCxnSpPr>
            <a:stCxn id="5" idx="6"/>
            <a:endCxn id="13" idx="0"/>
          </p:cNvCxnSpPr>
          <p:nvPr/>
        </p:nvCxnSpPr>
        <p:spPr>
          <a:xfrm>
            <a:off x="8752114" y="2465611"/>
            <a:ext cx="420915" cy="7982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6F5E7-5391-197D-2CBF-1E8EA752DDD7}"/>
              </a:ext>
            </a:extLst>
          </p:cNvPr>
          <p:cNvSpPr/>
          <p:nvPr/>
        </p:nvSpPr>
        <p:spPr>
          <a:xfrm>
            <a:off x="10319657" y="289154"/>
            <a:ext cx="667657" cy="4567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557B9-CD0C-768D-68D6-5F1789146561}"/>
              </a:ext>
            </a:extLst>
          </p:cNvPr>
          <p:cNvSpPr txBox="1"/>
          <p:nvPr/>
        </p:nvSpPr>
        <p:spPr>
          <a:xfrm>
            <a:off x="10963487" y="3744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C2F98ED-8AE9-AE60-E6CB-DA758B3E423B}"/>
              </a:ext>
            </a:extLst>
          </p:cNvPr>
          <p:cNvSpPr/>
          <p:nvPr/>
        </p:nvSpPr>
        <p:spPr>
          <a:xfrm>
            <a:off x="10319657" y="1199472"/>
            <a:ext cx="667657" cy="4567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82533-8871-9BED-BDE4-F127EE59D4E4}"/>
              </a:ext>
            </a:extLst>
          </p:cNvPr>
          <p:cNvSpPr txBox="1"/>
          <p:nvPr/>
        </p:nvSpPr>
        <p:spPr>
          <a:xfrm>
            <a:off x="10963487" y="1284740"/>
            <a:ext cx="10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</a:t>
            </a:r>
          </a:p>
          <a:p>
            <a:r>
              <a:rPr lang="en-US" dirty="0"/>
              <a:t>User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35CF1-A404-3CC5-E1C1-7BCD850DCA53}"/>
              </a:ext>
            </a:extLst>
          </p:cNvPr>
          <p:cNvSpPr txBox="1"/>
          <p:nvPr/>
        </p:nvSpPr>
        <p:spPr>
          <a:xfrm>
            <a:off x="8752114" y="4963886"/>
            <a:ext cx="2498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2D050"/>
                </a:solidFill>
              </a:rPr>
              <a:t>{ user data }</a:t>
            </a:r>
          </a:p>
        </p:txBody>
      </p:sp>
    </p:spTree>
    <p:extLst>
      <p:ext uri="{BB962C8B-B14F-4D97-AF65-F5344CB8AC3E}">
        <p14:creationId xmlns:p14="http://schemas.microsoft.com/office/powerpoint/2010/main" val="23879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30-E1D1-4352-7EEE-EEE2CB57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/>
              <a:t>Need for Context</a:t>
            </a:r>
          </a:p>
          <a:p>
            <a:r>
              <a:rPr lang="en-US" dirty="0"/>
              <a:t>User Context</a:t>
            </a:r>
          </a:p>
          <a:p>
            <a:r>
              <a:rPr lang="en-US" dirty="0"/>
              <a:t>Rerendering Form Context</a:t>
            </a:r>
          </a:p>
          <a:p>
            <a:r>
              <a:rPr lang="en-US" dirty="0"/>
              <a:t>Signing Out</a:t>
            </a:r>
          </a:p>
        </p:txBody>
      </p:sp>
    </p:spTree>
    <p:extLst>
      <p:ext uri="{BB962C8B-B14F-4D97-AF65-F5344CB8AC3E}">
        <p14:creationId xmlns:p14="http://schemas.microsoft.com/office/powerpoint/2010/main" val="3885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C2FB-2808-349A-F62B-C2792F39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en-US" dirty="0" err="1"/>
              <a:t>onAuthStateChange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FE14-2777-C4F7-2327-669711A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38677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1E63-FDC9-E85A-2818-3B263BEB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3360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Stream</a:t>
            </a:r>
            <a:br>
              <a:rPr lang="en-US" dirty="0"/>
            </a:br>
            <a:r>
              <a:rPr lang="en-US" dirty="0"/>
              <a:t>Click Stream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286007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2901462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3009553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3220147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3044313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3152404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3362998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3139986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2813545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next:	 (</a:t>
            </a:r>
            <a:r>
              <a:rPr lang="en-US" sz="4000" dirty="0" err="1"/>
              <a:t>nextVal</a:t>
            </a:r>
            <a:r>
              <a:rPr lang="en-US" sz="4000" dirty="0"/>
              <a:t>) =&gt; {// do something with </a:t>
            </a:r>
            <a:r>
              <a:rPr lang="en-US" sz="4000" dirty="0" err="1"/>
              <a:t>val</a:t>
            </a:r>
            <a:r>
              <a:rPr lang="en-US" sz="4000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next:	 (</a:t>
            </a:r>
            <a:r>
              <a:rPr lang="en-US" sz="4000" b="1" dirty="0" err="1">
                <a:solidFill>
                  <a:schemeClr val="accent6"/>
                </a:solidFill>
              </a:rPr>
              <a:t>nextVal</a:t>
            </a:r>
            <a:r>
              <a:rPr lang="en-US" sz="4000" b="1" dirty="0">
                <a:solidFill>
                  <a:schemeClr val="accent6"/>
                </a:solidFill>
              </a:rPr>
              <a:t>) =&gt; {// do something with </a:t>
            </a:r>
            <a:r>
              <a:rPr lang="en-US" sz="4000" b="1" dirty="0" err="1">
                <a:solidFill>
                  <a:schemeClr val="accent6"/>
                </a:solidFill>
              </a:rPr>
              <a:t>val</a:t>
            </a:r>
            <a:r>
              <a:rPr lang="en-US" sz="4000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166921"/>
            <a:ext cx="11045371" cy="1142993"/>
            <a:chOff x="609600" y="2286007"/>
            <a:chExt cx="13237032" cy="13207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577487-351A-B4F0-BE9C-07BE3D083391}"/>
                </a:ext>
              </a:extLst>
            </p:cNvPr>
            <p:cNvGrpSpPr/>
            <p:nvPr/>
          </p:nvGrpSpPr>
          <p:grpSpPr>
            <a:xfrm>
              <a:off x="7228116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16FBFAA-82FB-B6DE-FFB0-57BF5B09B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316F59-FB05-DDF9-6073-4EAF5F72AD9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C5B0ED-D22C-BC92-9FF7-D1F13A1A72CB}"/>
                </a:ext>
              </a:extLst>
            </p:cNvPr>
            <p:cNvGrpSpPr/>
            <p:nvPr/>
          </p:nvGrpSpPr>
          <p:grpSpPr>
            <a:xfrm>
              <a:off x="9434288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CC7D9ED-EA14-34DF-2A7E-000577396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1E793-8F64-AE17-5E78-89F29B1EF1C3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0FD0EB-B364-C808-6677-4B480F0D1270}"/>
                </a:ext>
              </a:extLst>
            </p:cNvPr>
            <p:cNvGrpSpPr/>
            <p:nvPr/>
          </p:nvGrpSpPr>
          <p:grpSpPr>
            <a:xfrm>
              <a:off x="11640460" y="2286007"/>
              <a:ext cx="2206172" cy="1219193"/>
              <a:chOff x="609600" y="2336803"/>
              <a:chExt cx="2206172" cy="12191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4C2ED35-B319-32D8-B2D4-E4562AA7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8A3444-BBBE-6DB5-832F-37D977BE1FFE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E5378-7EDB-6E3E-31C9-07CD3690C9F5}"/>
              </a:ext>
            </a:extLst>
          </p:cNvPr>
          <p:cNvGrpSpPr/>
          <p:nvPr/>
        </p:nvGrpSpPr>
        <p:grpSpPr>
          <a:xfrm>
            <a:off x="7719541" y="1033318"/>
            <a:ext cx="460382" cy="1560700"/>
            <a:chOff x="651910" y="2901462"/>
            <a:chExt cx="460382" cy="156070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F264BA-1892-DDB4-C8C5-4E584C519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5C31D-11EB-05FC-740E-14BA0E124B28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701B8-BF1B-DAD7-AD50-41A418FAD2F4}"/>
              </a:ext>
            </a:extLst>
          </p:cNvPr>
          <p:cNvGrpSpPr/>
          <p:nvPr/>
        </p:nvGrpSpPr>
        <p:grpSpPr>
          <a:xfrm>
            <a:off x="9602746" y="1243912"/>
            <a:ext cx="460382" cy="1560700"/>
            <a:chOff x="651910" y="2901462"/>
            <a:chExt cx="460382" cy="15607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9F29697-73FD-8D53-6A6C-D90786F13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AD9D85-67E2-8BE5-44D5-F1A5058C966C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85AC9E-3A5F-E27A-FD97-EB206512C3B6}"/>
              </a:ext>
            </a:extLst>
          </p:cNvPr>
          <p:cNvGrpSpPr/>
          <p:nvPr/>
        </p:nvGrpSpPr>
        <p:grpSpPr>
          <a:xfrm>
            <a:off x="11393717" y="1020900"/>
            <a:ext cx="609462" cy="1560700"/>
            <a:chOff x="651910" y="2901462"/>
            <a:chExt cx="609462" cy="15607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4A02A63-14DC-6F93-BCC8-4F259D5AD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B825F6-2FD7-529A-8EB4-FA6856974E3A}"/>
                </a:ext>
              </a:extLst>
            </p:cNvPr>
            <p:cNvSpPr txBox="1"/>
            <p:nvPr/>
          </p:nvSpPr>
          <p:spPr>
            <a:xfrm>
              <a:off x="651910" y="4000497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1hr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0A52D5-8B15-DF74-F423-76150F45FB39}"/>
              </a:ext>
            </a:extLst>
          </p:cNvPr>
          <p:cNvCxnSpPr>
            <a:cxnSpLocks/>
          </p:cNvCxnSpPr>
          <p:nvPr/>
        </p:nvCxnSpPr>
        <p:spPr>
          <a:xfrm>
            <a:off x="11393717" y="694459"/>
            <a:ext cx="545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/>
              <a:t>error: 	(error)	=&gt; {// do something with error},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1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A94F3D-B001-DDB6-FA72-BDF699ECFE4F}"/>
              </a:ext>
            </a:extLst>
          </p:cNvPr>
          <p:cNvGrpSpPr/>
          <p:nvPr/>
        </p:nvGrpSpPr>
        <p:grpSpPr>
          <a:xfrm>
            <a:off x="348346" y="210880"/>
            <a:ext cx="6067689" cy="1099035"/>
            <a:chOff x="609600" y="2336803"/>
            <a:chExt cx="7271660" cy="126998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146E17-9539-F482-46DB-DE996D54CD4A}"/>
                </a:ext>
              </a:extLst>
            </p:cNvPr>
            <p:cNvGrpSpPr/>
            <p:nvPr/>
          </p:nvGrpSpPr>
          <p:grpSpPr>
            <a:xfrm>
              <a:off x="609600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E6E7C38-1049-C44B-CE58-9CEF30C7B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540995B-131E-66BA-7ED0-16E0A448BC96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C8E9B1-26A1-738D-399A-F8A0E608EC60}"/>
                </a:ext>
              </a:extLst>
            </p:cNvPr>
            <p:cNvGrpSpPr/>
            <p:nvPr/>
          </p:nvGrpSpPr>
          <p:grpSpPr>
            <a:xfrm>
              <a:off x="2815772" y="2387599"/>
              <a:ext cx="2206172" cy="1219193"/>
              <a:chOff x="609600" y="2336803"/>
              <a:chExt cx="2206172" cy="121919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91A94BB-B98B-993F-0697-7E05597D4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CC9603-887C-D4F2-0B56-166892591F70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A14245-179A-BAB0-12FA-1B07D64870E6}"/>
                </a:ext>
              </a:extLst>
            </p:cNvPr>
            <p:cNvGrpSpPr/>
            <p:nvPr/>
          </p:nvGrpSpPr>
          <p:grpSpPr>
            <a:xfrm>
              <a:off x="5021944" y="2336803"/>
              <a:ext cx="2206172" cy="1219193"/>
              <a:chOff x="609600" y="2336803"/>
              <a:chExt cx="2206172" cy="121919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2637F8-DF98-EC51-DEB6-3D3A18DF5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2946400"/>
                <a:ext cx="6531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49EBE-7D4F-00E9-DFBD-E7CE04AF8AFC}"/>
                  </a:ext>
                </a:extLst>
              </p:cNvPr>
              <p:cNvSpPr/>
              <p:nvPr/>
            </p:nvSpPr>
            <p:spPr>
              <a:xfrm>
                <a:off x="1262743" y="2336803"/>
                <a:ext cx="1553029" cy="1219193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BFAA-82FB-B6DE-FFB0-57BF5B09BBAC}"/>
                </a:ext>
              </a:extLst>
            </p:cNvPr>
            <p:cNvCxnSpPr>
              <a:cxnSpLocks/>
            </p:cNvCxnSpPr>
            <p:nvPr/>
          </p:nvCxnSpPr>
          <p:spPr>
            <a:xfrm>
              <a:off x="7228117" y="2895603"/>
              <a:ext cx="6531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B84065-1C5A-06E0-A88A-E5DB07FA0E74}"/>
              </a:ext>
            </a:extLst>
          </p:cNvPr>
          <p:cNvGrpSpPr/>
          <p:nvPr/>
        </p:nvGrpSpPr>
        <p:grpSpPr>
          <a:xfrm>
            <a:off x="390656" y="782376"/>
            <a:ext cx="460382" cy="1560700"/>
            <a:chOff x="651910" y="2901462"/>
            <a:chExt cx="460382" cy="1560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FA143B-2722-EB14-C580-0AF82E30F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0CD9ED-E4F3-BF35-87DC-C1A5D1D3D5B6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C0931B-9B0F-CD2C-74C3-E291341A4450}"/>
              </a:ext>
            </a:extLst>
          </p:cNvPr>
          <p:cNvGrpSpPr/>
          <p:nvPr/>
        </p:nvGrpSpPr>
        <p:grpSpPr>
          <a:xfrm>
            <a:off x="2275451" y="890467"/>
            <a:ext cx="615874" cy="1560700"/>
            <a:chOff x="651910" y="2901462"/>
            <a:chExt cx="615874" cy="15607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6BCD0-1C68-5D15-2D45-851DC875F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DCA6CF-914F-292E-42CF-32B81406E3E4}"/>
                </a:ext>
              </a:extLst>
            </p:cNvPr>
            <p:cNvSpPr txBox="1"/>
            <p:nvPr/>
          </p:nvSpPr>
          <p:spPr>
            <a:xfrm>
              <a:off x="651910" y="4000497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30s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A6B11E-25AB-9C95-7D7E-6AEC9168519C}"/>
              </a:ext>
            </a:extLst>
          </p:cNvPr>
          <p:cNvGrpSpPr/>
          <p:nvPr/>
        </p:nvGrpSpPr>
        <p:grpSpPr>
          <a:xfrm>
            <a:off x="4158656" y="1101061"/>
            <a:ext cx="585417" cy="1560700"/>
            <a:chOff x="651910" y="2901462"/>
            <a:chExt cx="585417" cy="15607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9596B0-E825-49F3-5AC8-0A2629BA4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5CCC7-11FE-1065-EFBE-645AE1337E95}"/>
                </a:ext>
              </a:extLst>
            </p:cNvPr>
            <p:cNvSpPr txBox="1"/>
            <p:nvPr/>
          </p:nvSpPr>
          <p:spPr>
            <a:xfrm>
              <a:off x="651910" y="4000497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30AAD-E553-75C0-4117-ABEA6A662234}"/>
              </a:ext>
            </a:extLst>
          </p:cNvPr>
          <p:cNvGrpSpPr/>
          <p:nvPr/>
        </p:nvGrpSpPr>
        <p:grpSpPr>
          <a:xfrm>
            <a:off x="5834746" y="925227"/>
            <a:ext cx="460382" cy="1560700"/>
            <a:chOff x="651910" y="2901462"/>
            <a:chExt cx="460382" cy="15607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E26675-0BE0-083E-5AAC-C35B513B4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901462"/>
              <a:ext cx="0" cy="11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7D447-8425-34D0-2FDB-124251D72B03}"/>
                </a:ext>
              </a:extLst>
            </p:cNvPr>
            <p:cNvSpPr txBox="1"/>
            <p:nvPr/>
          </p:nvSpPr>
          <p:spPr>
            <a:xfrm>
              <a:off x="651910" y="4000497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7A371-6E09-2943-D0B2-8F483AE17481}"/>
              </a:ext>
            </a:extLst>
          </p:cNvPr>
          <p:cNvCxnSpPr>
            <a:endCxn id="38" idx="2"/>
          </p:cNvCxnSpPr>
          <p:nvPr/>
        </p:nvCxnSpPr>
        <p:spPr>
          <a:xfrm flipH="1" flipV="1">
            <a:off x="6064937" y="2485927"/>
            <a:ext cx="31063" cy="112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BBDBE8-E3F9-3F2E-E70A-80CEB8CC67D8}"/>
              </a:ext>
            </a:extLst>
          </p:cNvPr>
          <p:cNvSpPr txBox="1"/>
          <p:nvPr/>
        </p:nvSpPr>
        <p:spPr>
          <a:xfrm>
            <a:off x="6416034" y="30499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282C4-A988-8900-EF33-25E167F9765D}"/>
              </a:ext>
            </a:extLst>
          </p:cNvPr>
          <p:cNvSpPr txBox="1"/>
          <p:nvPr/>
        </p:nvSpPr>
        <p:spPr>
          <a:xfrm>
            <a:off x="893348" y="4528457"/>
            <a:ext cx="105386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next:	 (</a:t>
            </a:r>
            <a:r>
              <a:rPr lang="en-US" sz="4000" b="1" dirty="0" err="1"/>
              <a:t>nextVal</a:t>
            </a:r>
            <a:r>
              <a:rPr lang="en-US" sz="4000" b="1" dirty="0"/>
              <a:t>) =&gt; {// do something with </a:t>
            </a:r>
            <a:r>
              <a:rPr lang="en-US" sz="4000" b="1" dirty="0" err="1"/>
              <a:t>val</a:t>
            </a:r>
            <a:r>
              <a:rPr lang="en-US" sz="4000" b="1" dirty="0"/>
              <a:t>}</a:t>
            </a:r>
          </a:p>
          <a:p>
            <a:r>
              <a:rPr lang="en-US" sz="4000" dirty="0">
                <a:solidFill>
                  <a:srgbClr val="FF0000"/>
                </a:solidFill>
              </a:rPr>
              <a:t>error: 	(error)	=&gt; {// do something with error},</a:t>
            </a:r>
          </a:p>
          <a:p>
            <a:r>
              <a:rPr lang="en-US" sz="4000" b="1" dirty="0"/>
              <a:t>complete: () =&gt;{ do something when finished}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C1872-408A-9C76-1772-1771EB448748}"/>
              </a:ext>
            </a:extLst>
          </p:cNvPr>
          <p:cNvSpPr txBox="1"/>
          <p:nvPr/>
        </p:nvSpPr>
        <p:spPr>
          <a:xfrm>
            <a:off x="203104" y="4572415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489977-B898-3E9B-BC6A-76FFC1DB3B69}"/>
              </a:ext>
            </a:extLst>
          </p:cNvPr>
          <p:cNvSpPr txBox="1"/>
          <p:nvPr/>
        </p:nvSpPr>
        <p:spPr>
          <a:xfrm rot="10800000">
            <a:off x="11256040" y="4553549"/>
            <a:ext cx="647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{</a:t>
            </a:r>
            <a:endParaRPr lang="en-US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8A14B45-8FC3-A4B0-33E1-D6AD89431937}"/>
              </a:ext>
            </a:extLst>
          </p:cNvPr>
          <p:cNvSpPr/>
          <p:nvPr/>
        </p:nvSpPr>
        <p:spPr>
          <a:xfrm>
            <a:off x="6028760" y="-189899"/>
            <a:ext cx="1796994" cy="1768717"/>
          </a:xfrm>
          <a:prstGeom prst="mathMultiply">
            <a:avLst>
              <a:gd name="adj1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13FB-C47F-EB1A-95CE-839E805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Auth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938F-D2F4-7D75-052A-7690595B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63D-D57E-D1C1-3F20-C2DE9420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r>
              <a:rPr lang="en-US" dirty="0"/>
              <a:t>New Shop page</a:t>
            </a:r>
          </a:p>
          <a:p>
            <a:r>
              <a:rPr lang="en-US" dirty="0"/>
              <a:t>Products context</a:t>
            </a:r>
          </a:p>
          <a:p>
            <a:r>
              <a:rPr lang="en-US" dirty="0"/>
              <a:t>Product card component</a:t>
            </a:r>
          </a:p>
          <a:p>
            <a:r>
              <a:rPr lang="en-US" dirty="0"/>
              <a:t>Cart Icon &amp; Dropdown</a:t>
            </a:r>
          </a:p>
          <a:p>
            <a:r>
              <a:rPr lang="en-US" dirty="0"/>
              <a:t>Toggle Cart Open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Cart Item Designs</a:t>
            </a:r>
          </a:p>
          <a:p>
            <a:r>
              <a:rPr lang="en-US" dirty="0"/>
              <a:t>Creating Checkout Page</a:t>
            </a:r>
          </a:p>
          <a:p>
            <a:r>
              <a:rPr lang="en-US" dirty="0"/>
              <a:t>Cart Total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6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C1C-391B-189B-687B-DA48455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A3EA-0B3F-52F4-4965-641696B7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addCollectionAndDocuments</a:t>
            </a:r>
            <a:endParaRPr lang="en-US" dirty="0"/>
          </a:p>
          <a:p>
            <a:r>
              <a:rPr lang="en-US" dirty="0"/>
              <a:t>Using Our </a:t>
            </a:r>
            <a:r>
              <a:rPr lang="en-US" dirty="0" err="1"/>
              <a:t>CategoriesMap</a:t>
            </a:r>
            <a:endParaRPr lang="en-US" dirty="0"/>
          </a:p>
          <a:p>
            <a:r>
              <a:rPr lang="en-US" dirty="0"/>
              <a:t>Category preview Component</a:t>
            </a:r>
          </a:p>
          <a:p>
            <a:r>
              <a:rPr lang="en-US" dirty="0"/>
              <a:t>Nested Routes in Shop</a:t>
            </a:r>
          </a:p>
          <a:p>
            <a:r>
              <a:rPr lang="en-US" dirty="0"/>
              <a:t>Category Page</a:t>
            </a:r>
          </a:p>
          <a:p>
            <a:r>
              <a:rPr lang="en-US" dirty="0"/>
              <a:t>Fixing Clashing Styles</a:t>
            </a:r>
          </a:p>
        </p:txBody>
      </p:sp>
    </p:spTree>
    <p:extLst>
      <p:ext uri="{BB962C8B-B14F-4D97-AF65-F5344CB8AC3E}">
        <p14:creationId xmlns:p14="http://schemas.microsoft.com/office/powerpoint/2010/main" val="42596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Rerendering</a:t>
            </a:r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Rerendering</a:t>
            </a:r>
          </a:p>
          <a:p>
            <a:r>
              <a:rPr lang="en-US" dirty="0"/>
              <a:t>Infinite Rerendering</a:t>
            </a:r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  <a:p>
            <a:r>
              <a:rPr lang="en-US" dirty="0"/>
              <a:t>Firestore Data Models</a:t>
            </a:r>
          </a:p>
          <a:p>
            <a:r>
              <a:rPr lang="en-US" dirty="0"/>
              <a:t>Setting up user Documents</a:t>
            </a:r>
          </a:p>
          <a:p>
            <a:r>
              <a:rPr lang="en-US" dirty="0"/>
              <a:t>Finish Creating User Documents</a:t>
            </a:r>
          </a:p>
          <a:p>
            <a:r>
              <a:rPr lang="en-US" dirty="0"/>
              <a:t>Sign In with Redirect</a:t>
            </a:r>
          </a:p>
          <a:p>
            <a:r>
              <a:rPr lang="en-US" dirty="0"/>
              <a:t>Sign Up Form</a:t>
            </a:r>
          </a:p>
          <a:p>
            <a:r>
              <a:rPr lang="en-US" dirty="0"/>
              <a:t>Sign Up with email password </a:t>
            </a:r>
          </a:p>
          <a:p>
            <a:r>
              <a:rPr lang="en-US" dirty="0"/>
              <a:t>Generalizing Form Input Component</a:t>
            </a:r>
          </a:p>
          <a:p>
            <a:r>
              <a:rPr lang="en-US" dirty="0"/>
              <a:t>Custom button component</a:t>
            </a:r>
          </a:p>
          <a:p>
            <a:r>
              <a:rPr lang="en-US" dirty="0"/>
              <a:t>Sign In Form</a:t>
            </a:r>
          </a:p>
          <a:p>
            <a:r>
              <a:rPr lang="en-US" dirty="0"/>
              <a:t>Finishing Authentication Page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610</Words>
  <Application>Microsoft Office PowerPoint</Application>
  <PresentationFormat>Widescreen</PresentationFormat>
  <Paragraphs>230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  <vt:lpstr>Context</vt:lpstr>
      <vt:lpstr>Context</vt:lpstr>
      <vt:lpstr>Context</vt:lpstr>
      <vt:lpstr>Context</vt:lpstr>
      <vt:lpstr>PowerPoint Presentation</vt:lpstr>
      <vt:lpstr>Observer onAuthStateChange</vt:lpstr>
      <vt:lpstr>Stream Click Stream</vt:lpstr>
      <vt:lpstr>PowerPoint Presentation</vt:lpstr>
      <vt:lpstr>PowerPoint Presentation</vt:lpstr>
      <vt:lpstr>PowerPoint Presentation</vt:lpstr>
      <vt:lpstr>PowerPoint Presentation</vt:lpstr>
      <vt:lpstr>Finalizing Auth Listener</vt:lpstr>
      <vt:lpstr>PowerPoint Presentation</vt:lpstr>
      <vt:lpstr>Firebase Database NoSql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19</cp:revision>
  <dcterms:created xsi:type="dcterms:W3CDTF">2023-09-08T12:08:45Z</dcterms:created>
  <dcterms:modified xsi:type="dcterms:W3CDTF">2023-10-09T13:02:49Z</dcterms:modified>
</cp:coreProperties>
</file>