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567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9</cp:revision>
  <dcterms:created xsi:type="dcterms:W3CDTF">2023-07-24T13:09:28Z</dcterms:created>
  <dcterms:modified xsi:type="dcterms:W3CDTF">2023-08-09T14:28:46Z</dcterms:modified>
</cp:coreProperties>
</file>