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2ECF3-FD65-4488-BF34-E534B35D0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C7E48-1CDE-4F77-ACFC-DC791122E926}">
      <dgm:prSet phldrT="[Text]"/>
      <dgm:spPr/>
      <dgm:t>
        <a:bodyPr/>
        <a:lstStyle/>
        <a:p>
          <a:r>
            <a:rPr lang="en-US" dirty="0"/>
            <a:t>&lt;App /&gt;</a:t>
          </a:r>
        </a:p>
        <a:p>
          <a:r>
            <a:rPr lang="en-US" dirty="0"/>
            <a:t>State</a:t>
          </a:r>
        </a:p>
      </dgm:t>
    </dgm:pt>
    <dgm:pt modelId="{764267D2-C4D8-4647-B4E9-652E71DB10C7}" type="parTrans" cxnId="{5A59538B-2CE3-4077-AF40-BA0CA33E8223}">
      <dgm:prSet/>
      <dgm:spPr/>
      <dgm:t>
        <a:bodyPr/>
        <a:lstStyle/>
        <a:p>
          <a:endParaRPr lang="en-US"/>
        </a:p>
      </dgm:t>
    </dgm:pt>
    <dgm:pt modelId="{8B855CF6-4378-49A9-9D44-913F99EE7128}" type="sibTrans" cxnId="{5A59538B-2CE3-4077-AF40-BA0CA33E8223}">
      <dgm:prSet/>
      <dgm:spPr/>
      <dgm:t>
        <a:bodyPr/>
        <a:lstStyle/>
        <a:p>
          <a:endParaRPr lang="en-US"/>
        </a:p>
      </dgm:t>
    </dgm:pt>
    <dgm:pt modelId="{1335BA29-3FFA-4DDB-8626-E68A21118F9E}">
      <dgm:prSet phldrT="[Text]" custT="1"/>
      <dgm:spPr/>
      <dgm:t>
        <a:bodyPr/>
        <a:lstStyle/>
        <a:p>
          <a:r>
            <a:rPr lang="en-US" sz="3600" dirty="0"/>
            <a:t>&lt;Expenses /&gt;</a:t>
          </a:r>
        </a:p>
      </dgm:t>
    </dgm:pt>
    <dgm:pt modelId="{9E80D345-CBB0-4A62-873E-3EE53F817B2D}" type="parTrans" cxnId="{152F5DCB-FFCF-446B-9873-A7C348582DCD}">
      <dgm:prSet/>
      <dgm:spPr/>
      <dgm:t>
        <a:bodyPr/>
        <a:lstStyle/>
        <a:p>
          <a:endParaRPr lang="en-US"/>
        </a:p>
      </dgm:t>
    </dgm:pt>
    <dgm:pt modelId="{9F66776D-D529-4746-957A-13E52505D255}" type="sibTrans" cxnId="{152F5DCB-FFCF-446B-9873-A7C348582DCD}">
      <dgm:prSet/>
      <dgm:spPr/>
      <dgm:t>
        <a:bodyPr/>
        <a:lstStyle/>
        <a:p>
          <a:endParaRPr lang="en-US"/>
        </a:p>
      </dgm:t>
    </dgm:pt>
    <dgm:pt modelId="{576C8794-4B93-4807-B221-22BB6F549076}">
      <dgm:prSet phldrT="[Text]" custT="1"/>
      <dgm:spPr/>
      <dgm:t>
        <a:bodyPr/>
        <a:lstStyle/>
        <a:p>
          <a:r>
            <a:rPr lang="en-US" sz="3600" dirty="0"/>
            <a:t>&lt;</a:t>
          </a:r>
          <a:r>
            <a:rPr lang="en-US" sz="3600" dirty="0" err="1"/>
            <a:t>NewExpense</a:t>
          </a:r>
          <a:r>
            <a:rPr lang="en-US" sz="3600" dirty="0"/>
            <a:t> /&gt;</a:t>
          </a:r>
        </a:p>
      </dgm:t>
    </dgm:pt>
    <dgm:pt modelId="{6A40CDEA-4697-437D-819A-8997D7514C2E}" type="parTrans" cxnId="{5F23450F-451E-486D-94E4-2C52DD16DDD6}">
      <dgm:prSet/>
      <dgm:spPr/>
      <dgm:t>
        <a:bodyPr/>
        <a:lstStyle/>
        <a:p>
          <a:endParaRPr lang="en-US"/>
        </a:p>
      </dgm:t>
    </dgm:pt>
    <dgm:pt modelId="{088DA9A2-6877-4DCB-A9B5-623DB5DBCF1E}" type="sibTrans" cxnId="{5F23450F-451E-486D-94E4-2C52DD16DDD6}">
      <dgm:prSet/>
      <dgm:spPr/>
      <dgm:t>
        <a:bodyPr/>
        <a:lstStyle/>
        <a:p>
          <a:endParaRPr lang="en-US"/>
        </a:p>
      </dgm:t>
    </dgm:pt>
    <dgm:pt modelId="{F0C9CE0D-869E-46BE-BB62-EAA235FFD051}" type="pres">
      <dgm:prSet presAssocID="{CD62ECF3-FD65-4488-BF34-E534B35D0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E131F9-9E82-4826-82EE-65609AD51995}" type="pres">
      <dgm:prSet presAssocID="{D11C7E48-1CDE-4F77-ACFC-DC791122E926}" presName="hierRoot1" presStyleCnt="0">
        <dgm:presLayoutVars>
          <dgm:hierBranch val="init"/>
        </dgm:presLayoutVars>
      </dgm:prSet>
      <dgm:spPr/>
    </dgm:pt>
    <dgm:pt modelId="{3897CB34-3B64-4B9E-82AC-3917CCB93872}" type="pres">
      <dgm:prSet presAssocID="{D11C7E48-1CDE-4F77-ACFC-DC791122E926}" presName="rootComposite1" presStyleCnt="0"/>
      <dgm:spPr/>
    </dgm:pt>
    <dgm:pt modelId="{C8B78C88-944C-43F0-B215-50DA4CB5C50E}" type="pres">
      <dgm:prSet presAssocID="{D11C7E48-1CDE-4F77-ACFC-DC791122E926}" presName="rootText1" presStyleLbl="node0" presStyleIdx="0" presStyleCnt="1" custScaleX="44064" custScaleY="33710">
        <dgm:presLayoutVars>
          <dgm:chPref val="3"/>
        </dgm:presLayoutVars>
      </dgm:prSet>
      <dgm:spPr/>
    </dgm:pt>
    <dgm:pt modelId="{0BB4E230-7437-486B-8B7A-73FDC083F5BD}" type="pres">
      <dgm:prSet presAssocID="{D11C7E48-1CDE-4F77-ACFC-DC791122E926}" presName="rootConnector1" presStyleLbl="node1" presStyleIdx="0" presStyleCnt="0"/>
      <dgm:spPr/>
    </dgm:pt>
    <dgm:pt modelId="{17757205-9E97-4F4F-8E05-E44C56744FEB}" type="pres">
      <dgm:prSet presAssocID="{D11C7E48-1CDE-4F77-ACFC-DC791122E926}" presName="hierChild2" presStyleCnt="0"/>
      <dgm:spPr/>
    </dgm:pt>
    <dgm:pt modelId="{5A2075EA-2669-4082-917F-6298E11EBAD6}" type="pres">
      <dgm:prSet presAssocID="{9E80D345-CBB0-4A62-873E-3EE53F817B2D}" presName="Name37" presStyleLbl="parChTrans1D2" presStyleIdx="0" presStyleCnt="2"/>
      <dgm:spPr/>
    </dgm:pt>
    <dgm:pt modelId="{E98BE03C-ECD5-41E9-9635-7DD3493B8AED}" type="pres">
      <dgm:prSet presAssocID="{1335BA29-3FFA-4DDB-8626-E68A21118F9E}" presName="hierRoot2" presStyleCnt="0">
        <dgm:presLayoutVars>
          <dgm:hierBranch val="init"/>
        </dgm:presLayoutVars>
      </dgm:prSet>
      <dgm:spPr/>
    </dgm:pt>
    <dgm:pt modelId="{E8EC20F4-E109-40C3-99A2-D6BA20052391}" type="pres">
      <dgm:prSet presAssocID="{1335BA29-3FFA-4DDB-8626-E68A21118F9E}" presName="rootComposite" presStyleCnt="0"/>
      <dgm:spPr/>
    </dgm:pt>
    <dgm:pt modelId="{F335094B-A654-41BF-9CA5-0FBCF2165B7C}" type="pres">
      <dgm:prSet presAssocID="{1335BA29-3FFA-4DDB-8626-E68A21118F9E}" presName="rootText" presStyleLbl="node2" presStyleIdx="0" presStyleCnt="2" custScaleX="54308" custScaleY="32221" custLinFactNeighborX="-6509" custLinFactNeighborY="-3240">
        <dgm:presLayoutVars>
          <dgm:chPref val="3"/>
        </dgm:presLayoutVars>
      </dgm:prSet>
      <dgm:spPr/>
    </dgm:pt>
    <dgm:pt modelId="{BEE8883A-FD3F-477A-A7BE-090319DB95BD}" type="pres">
      <dgm:prSet presAssocID="{1335BA29-3FFA-4DDB-8626-E68A21118F9E}" presName="rootConnector" presStyleLbl="node2" presStyleIdx="0" presStyleCnt="2"/>
      <dgm:spPr/>
    </dgm:pt>
    <dgm:pt modelId="{2259D1F8-8551-425B-9075-826D5C27DF0E}" type="pres">
      <dgm:prSet presAssocID="{1335BA29-3FFA-4DDB-8626-E68A21118F9E}" presName="hierChild4" presStyleCnt="0"/>
      <dgm:spPr/>
    </dgm:pt>
    <dgm:pt modelId="{0BB4580A-7401-4664-B9B7-BB254942E808}" type="pres">
      <dgm:prSet presAssocID="{1335BA29-3FFA-4DDB-8626-E68A21118F9E}" presName="hierChild5" presStyleCnt="0"/>
      <dgm:spPr/>
    </dgm:pt>
    <dgm:pt modelId="{E9FA7BD1-8C69-4DC6-B8DF-F946076A7D6F}" type="pres">
      <dgm:prSet presAssocID="{6A40CDEA-4697-437D-819A-8997D7514C2E}" presName="Name37" presStyleLbl="parChTrans1D2" presStyleIdx="1" presStyleCnt="2"/>
      <dgm:spPr/>
    </dgm:pt>
    <dgm:pt modelId="{0775A3FD-512D-414C-9064-C900EF22B707}" type="pres">
      <dgm:prSet presAssocID="{576C8794-4B93-4807-B221-22BB6F549076}" presName="hierRoot2" presStyleCnt="0">
        <dgm:presLayoutVars>
          <dgm:hierBranch val="init"/>
        </dgm:presLayoutVars>
      </dgm:prSet>
      <dgm:spPr/>
    </dgm:pt>
    <dgm:pt modelId="{5BC495EB-A06E-456C-9426-96DD5157A3D9}" type="pres">
      <dgm:prSet presAssocID="{576C8794-4B93-4807-B221-22BB6F549076}" presName="rootComposite" presStyleCnt="0"/>
      <dgm:spPr/>
    </dgm:pt>
    <dgm:pt modelId="{566778B8-BF8A-488D-9872-817C44A3A118}" type="pres">
      <dgm:prSet presAssocID="{576C8794-4B93-4807-B221-22BB6F549076}" presName="rootText" presStyleLbl="node2" presStyleIdx="1" presStyleCnt="2" custScaleX="51513" custScaleY="32247">
        <dgm:presLayoutVars>
          <dgm:chPref val="3"/>
        </dgm:presLayoutVars>
      </dgm:prSet>
      <dgm:spPr/>
    </dgm:pt>
    <dgm:pt modelId="{682D3356-811A-4BD6-AE9C-F2362A790032}" type="pres">
      <dgm:prSet presAssocID="{576C8794-4B93-4807-B221-22BB6F549076}" presName="rootConnector" presStyleLbl="node2" presStyleIdx="1" presStyleCnt="2"/>
      <dgm:spPr/>
    </dgm:pt>
    <dgm:pt modelId="{4603DBC8-AF08-4B77-8761-319695854853}" type="pres">
      <dgm:prSet presAssocID="{576C8794-4B93-4807-B221-22BB6F549076}" presName="hierChild4" presStyleCnt="0"/>
      <dgm:spPr/>
    </dgm:pt>
    <dgm:pt modelId="{104B351E-8A19-4E30-BF27-A2424EF413F8}" type="pres">
      <dgm:prSet presAssocID="{576C8794-4B93-4807-B221-22BB6F549076}" presName="hierChild5" presStyleCnt="0"/>
      <dgm:spPr/>
    </dgm:pt>
    <dgm:pt modelId="{DC0F3545-17E3-4C58-850B-CE5E9E64D860}" type="pres">
      <dgm:prSet presAssocID="{D11C7E48-1CDE-4F77-ACFC-DC791122E926}" presName="hierChild3" presStyleCnt="0"/>
      <dgm:spPr/>
    </dgm:pt>
  </dgm:ptLst>
  <dgm:cxnLst>
    <dgm:cxn modelId="{5F23450F-451E-486D-94E4-2C52DD16DDD6}" srcId="{D11C7E48-1CDE-4F77-ACFC-DC791122E926}" destId="{576C8794-4B93-4807-B221-22BB6F549076}" srcOrd="1" destOrd="0" parTransId="{6A40CDEA-4697-437D-819A-8997D7514C2E}" sibTransId="{088DA9A2-6877-4DCB-A9B5-623DB5DBCF1E}"/>
    <dgm:cxn modelId="{367A2629-9DE3-493B-B5A7-2E650F486601}" type="presOf" srcId="{6A40CDEA-4697-437D-819A-8997D7514C2E}" destId="{E9FA7BD1-8C69-4DC6-B8DF-F946076A7D6F}" srcOrd="0" destOrd="0" presId="urn:microsoft.com/office/officeart/2005/8/layout/orgChart1"/>
    <dgm:cxn modelId="{8284023D-5C23-4F90-8BD1-B3AF83795A8D}" type="presOf" srcId="{576C8794-4B93-4807-B221-22BB6F549076}" destId="{682D3356-811A-4BD6-AE9C-F2362A790032}" srcOrd="1" destOrd="0" presId="urn:microsoft.com/office/officeart/2005/8/layout/orgChart1"/>
    <dgm:cxn modelId="{85933D79-0396-4A04-A183-C95F323D5DE5}" type="presOf" srcId="{1335BA29-3FFA-4DDB-8626-E68A21118F9E}" destId="{BEE8883A-FD3F-477A-A7BE-090319DB95BD}" srcOrd="1" destOrd="0" presId="urn:microsoft.com/office/officeart/2005/8/layout/orgChart1"/>
    <dgm:cxn modelId="{C579057B-ADC8-4134-A047-45DB1649FF90}" type="presOf" srcId="{576C8794-4B93-4807-B221-22BB6F549076}" destId="{566778B8-BF8A-488D-9872-817C44A3A118}" srcOrd="0" destOrd="0" presId="urn:microsoft.com/office/officeart/2005/8/layout/orgChart1"/>
    <dgm:cxn modelId="{B45A5989-A951-4497-A21A-F3FA3E5413E3}" type="presOf" srcId="{9E80D345-CBB0-4A62-873E-3EE53F817B2D}" destId="{5A2075EA-2669-4082-917F-6298E11EBAD6}" srcOrd="0" destOrd="0" presId="urn:microsoft.com/office/officeart/2005/8/layout/orgChart1"/>
    <dgm:cxn modelId="{5A59538B-2CE3-4077-AF40-BA0CA33E8223}" srcId="{CD62ECF3-FD65-4488-BF34-E534B35D0502}" destId="{D11C7E48-1CDE-4F77-ACFC-DC791122E926}" srcOrd="0" destOrd="0" parTransId="{764267D2-C4D8-4647-B4E9-652E71DB10C7}" sibTransId="{8B855CF6-4378-49A9-9D44-913F99EE7128}"/>
    <dgm:cxn modelId="{5723BAAC-B7F4-4ACC-976A-93E1F9113E88}" type="presOf" srcId="{D11C7E48-1CDE-4F77-ACFC-DC791122E926}" destId="{C8B78C88-944C-43F0-B215-50DA4CB5C50E}" srcOrd="0" destOrd="0" presId="urn:microsoft.com/office/officeart/2005/8/layout/orgChart1"/>
    <dgm:cxn modelId="{FADBE5C5-79AC-4A70-8577-E95666536EA6}" type="presOf" srcId="{D11C7E48-1CDE-4F77-ACFC-DC791122E926}" destId="{0BB4E230-7437-486B-8B7A-73FDC083F5BD}" srcOrd="1" destOrd="0" presId="urn:microsoft.com/office/officeart/2005/8/layout/orgChart1"/>
    <dgm:cxn modelId="{2986FCCA-3FA2-4A3B-82F4-7E024CBD5CF5}" type="presOf" srcId="{1335BA29-3FFA-4DDB-8626-E68A21118F9E}" destId="{F335094B-A654-41BF-9CA5-0FBCF2165B7C}" srcOrd="0" destOrd="0" presId="urn:microsoft.com/office/officeart/2005/8/layout/orgChart1"/>
    <dgm:cxn modelId="{152F5DCB-FFCF-446B-9873-A7C348582DCD}" srcId="{D11C7E48-1CDE-4F77-ACFC-DC791122E926}" destId="{1335BA29-3FFA-4DDB-8626-E68A21118F9E}" srcOrd="0" destOrd="0" parTransId="{9E80D345-CBB0-4A62-873E-3EE53F817B2D}" sibTransId="{9F66776D-D529-4746-957A-13E52505D255}"/>
    <dgm:cxn modelId="{A46DA4EF-FB5C-4AE8-96E0-1FE5BA281445}" type="presOf" srcId="{CD62ECF3-FD65-4488-BF34-E534B35D0502}" destId="{F0C9CE0D-869E-46BE-BB62-EAA235FFD051}" srcOrd="0" destOrd="0" presId="urn:microsoft.com/office/officeart/2005/8/layout/orgChart1"/>
    <dgm:cxn modelId="{E63ECF54-495A-4E57-AD29-63605BED9BC0}" type="presParOf" srcId="{F0C9CE0D-869E-46BE-BB62-EAA235FFD051}" destId="{84E131F9-9E82-4826-82EE-65609AD51995}" srcOrd="0" destOrd="0" presId="urn:microsoft.com/office/officeart/2005/8/layout/orgChart1"/>
    <dgm:cxn modelId="{84948300-AB0C-46C9-A3FF-45A198B1D3F2}" type="presParOf" srcId="{84E131F9-9E82-4826-82EE-65609AD51995}" destId="{3897CB34-3B64-4B9E-82AC-3917CCB93872}" srcOrd="0" destOrd="0" presId="urn:microsoft.com/office/officeart/2005/8/layout/orgChart1"/>
    <dgm:cxn modelId="{F08E53D1-20D3-46EE-83F1-CEB582DAAFE4}" type="presParOf" srcId="{3897CB34-3B64-4B9E-82AC-3917CCB93872}" destId="{C8B78C88-944C-43F0-B215-50DA4CB5C50E}" srcOrd="0" destOrd="0" presId="urn:microsoft.com/office/officeart/2005/8/layout/orgChart1"/>
    <dgm:cxn modelId="{482D355E-2D35-42CB-AB46-DF4EF7B71D54}" type="presParOf" srcId="{3897CB34-3B64-4B9E-82AC-3917CCB93872}" destId="{0BB4E230-7437-486B-8B7A-73FDC083F5BD}" srcOrd="1" destOrd="0" presId="urn:microsoft.com/office/officeart/2005/8/layout/orgChart1"/>
    <dgm:cxn modelId="{D01F1256-8639-4EAA-AC2E-A8424EBA0FAC}" type="presParOf" srcId="{84E131F9-9E82-4826-82EE-65609AD51995}" destId="{17757205-9E97-4F4F-8E05-E44C56744FEB}" srcOrd="1" destOrd="0" presId="urn:microsoft.com/office/officeart/2005/8/layout/orgChart1"/>
    <dgm:cxn modelId="{04B8EFB2-F5F5-4889-902F-F47B42DDB392}" type="presParOf" srcId="{17757205-9E97-4F4F-8E05-E44C56744FEB}" destId="{5A2075EA-2669-4082-917F-6298E11EBAD6}" srcOrd="0" destOrd="0" presId="urn:microsoft.com/office/officeart/2005/8/layout/orgChart1"/>
    <dgm:cxn modelId="{78E74119-06EC-490C-8654-C018BECA0E68}" type="presParOf" srcId="{17757205-9E97-4F4F-8E05-E44C56744FEB}" destId="{E98BE03C-ECD5-41E9-9635-7DD3493B8AED}" srcOrd="1" destOrd="0" presId="urn:microsoft.com/office/officeart/2005/8/layout/orgChart1"/>
    <dgm:cxn modelId="{273460CF-7D36-49A8-8DB3-AFE8A3E90EA6}" type="presParOf" srcId="{E98BE03C-ECD5-41E9-9635-7DD3493B8AED}" destId="{E8EC20F4-E109-40C3-99A2-D6BA20052391}" srcOrd="0" destOrd="0" presId="urn:microsoft.com/office/officeart/2005/8/layout/orgChart1"/>
    <dgm:cxn modelId="{70352DCF-9991-41B1-B17A-2E8112E811B2}" type="presParOf" srcId="{E8EC20F4-E109-40C3-99A2-D6BA20052391}" destId="{F335094B-A654-41BF-9CA5-0FBCF2165B7C}" srcOrd="0" destOrd="0" presId="urn:microsoft.com/office/officeart/2005/8/layout/orgChart1"/>
    <dgm:cxn modelId="{A781FE7B-D153-4AFB-8C3F-420373471840}" type="presParOf" srcId="{E8EC20F4-E109-40C3-99A2-D6BA20052391}" destId="{BEE8883A-FD3F-477A-A7BE-090319DB95BD}" srcOrd="1" destOrd="0" presId="urn:microsoft.com/office/officeart/2005/8/layout/orgChart1"/>
    <dgm:cxn modelId="{174829F2-BCC5-4E7B-A269-2748CCF79262}" type="presParOf" srcId="{E98BE03C-ECD5-41E9-9635-7DD3493B8AED}" destId="{2259D1F8-8551-425B-9075-826D5C27DF0E}" srcOrd="1" destOrd="0" presId="urn:microsoft.com/office/officeart/2005/8/layout/orgChart1"/>
    <dgm:cxn modelId="{2D496D91-C003-499A-B2B5-73059B7DCE87}" type="presParOf" srcId="{E98BE03C-ECD5-41E9-9635-7DD3493B8AED}" destId="{0BB4580A-7401-4664-B9B7-BB254942E808}" srcOrd="2" destOrd="0" presId="urn:microsoft.com/office/officeart/2005/8/layout/orgChart1"/>
    <dgm:cxn modelId="{8B3355CB-F164-4C86-9B52-EEB62138AF37}" type="presParOf" srcId="{17757205-9E97-4F4F-8E05-E44C56744FEB}" destId="{E9FA7BD1-8C69-4DC6-B8DF-F946076A7D6F}" srcOrd="2" destOrd="0" presId="urn:microsoft.com/office/officeart/2005/8/layout/orgChart1"/>
    <dgm:cxn modelId="{9B171F89-BC1B-4BF0-B5A3-A0FA84AFC00E}" type="presParOf" srcId="{17757205-9E97-4F4F-8E05-E44C56744FEB}" destId="{0775A3FD-512D-414C-9064-C900EF22B707}" srcOrd="3" destOrd="0" presId="urn:microsoft.com/office/officeart/2005/8/layout/orgChart1"/>
    <dgm:cxn modelId="{A59B526B-EF04-4A6F-B797-5E516E60127D}" type="presParOf" srcId="{0775A3FD-512D-414C-9064-C900EF22B707}" destId="{5BC495EB-A06E-456C-9426-96DD5157A3D9}" srcOrd="0" destOrd="0" presId="urn:microsoft.com/office/officeart/2005/8/layout/orgChart1"/>
    <dgm:cxn modelId="{96EB8ECB-0C0A-4309-8BDD-4D4E3CD766F7}" type="presParOf" srcId="{5BC495EB-A06E-456C-9426-96DD5157A3D9}" destId="{566778B8-BF8A-488D-9872-817C44A3A118}" srcOrd="0" destOrd="0" presId="urn:microsoft.com/office/officeart/2005/8/layout/orgChart1"/>
    <dgm:cxn modelId="{AF8BC2F7-74F0-4197-A819-DDB51955B288}" type="presParOf" srcId="{5BC495EB-A06E-456C-9426-96DD5157A3D9}" destId="{682D3356-811A-4BD6-AE9C-F2362A790032}" srcOrd="1" destOrd="0" presId="urn:microsoft.com/office/officeart/2005/8/layout/orgChart1"/>
    <dgm:cxn modelId="{EE062BF9-6A47-493A-93F2-0877B77EE67D}" type="presParOf" srcId="{0775A3FD-512D-414C-9064-C900EF22B707}" destId="{4603DBC8-AF08-4B77-8761-319695854853}" srcOrd="1" destOrd="0" presId="urn:microsoft.com/office/officeart/2005/8/layout/orgChart1"/>
    <dgm:cxn modelId="{D65BC78C-5189-4B71-AF5A-DDBCE7AE19C7}" type="presParOf" srcId="{0775A3FD-512D-414C-9064-C900EF22B707}" destId="{104B351E-8A19-4E30-BF27-A2424EF413F8}" srcOrd="2" destOrd="0" presId="urn:microsoft.com/office/officeart/2005/8/layout/orgChart1"/>
    <dgm:cxn modelId="{3C646E30-F386-4871-8BAF-E62D273ECAD3}" type="presParOf" srcId="{84E131F9-9E82-4826-82EE-65609AD51995}" destId="{DC0F3545-17E3-4C58-850B-CE5E9E64D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A7BD1-8C69-4DC6-B8DF-F946076A7D6F}">
      <dsp:nvSpPr>
        <dsp:cNvPr id="0" name=""/>
        <dsp:cNvSpPr/>
      </dsp:nvSpPr>
      <dsp:spPr>
        <a:xfrm>
          <a:off x="5257800" y="1360020"/>
          <a:ext cx="3030559" cy="1690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086"/>
              </a:lnTo>
              <a:lnTo>
                <a:pt x="3030559" y="845086"/>
              </a:lnTo>
              <a:lnTo>
                <a:pt x="3030559" y="1690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075EA-2669-4082-917F-6298E11EBAD6}">
      <dsp:nvSpPr>
        <dsp:cNvPr id="0" name=""/>
        <dsp:cNvSpPr/>
      </dsp:nvSpPr>
      <dsp:spPr>
        <a:xfrm>
          <a:off x="2185473" y="1360020"/>
          <a:ext cx="3072326" cy="1559787"/>
        </a:xfrm>
        <a:custGeom>
          <a:avLst/>
          <a:gdLst/>
          <a:ahLst/>
          <a:cxnLst/>
          <a:rect l="0" t="0" r="0" b="0"/>
          <a:pathLst>
            <a:path>
              <a:moveTo>
                <a:pt x="3072326" y="0"/>
              </a:moveTo>
              <a:lnTo>
                <a:pt x="3072326" y="714701"/>
              </a:lnTo>
              <a:lnTo>
                <a:pt x="0" y="714701"/>
              </a:lnTo>
              <a:lnTo>
                <a:pt x="0" y="1559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8C88-944C-43F0-B215-50DA4CB5C50E}">
      <dsp:nvSpPr>
        <dsp:cNvPr id="0" name=""/>
        <dsp:cNvSpPr/>
      </dsp:nvSpPr>
      <dsp:spPr>
        <a:xfrm>
          <a:off x="3484567" y="3455"/>
          <a:ext cx="3546464" cy="135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&lt;App /&gt;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</a:t>
          </a:r>
        </a:p>
      </dsp:txBody>
      <dsp:txXfrm>
        <a:off x="3484567" y="3455"/>
        <a:ext cx="3546464" cy="1356564"/>
      </dsp:txXfrm>
    </dsp:sp>
    <dsp:sp modelId="{F335094B-A654-41BF-9CA5-0FBCF2165B7C}">
      <dsp:nvSpPr>
        <dsp:cNvPr id="0" name=""/>
        <dsp:cNvSpPr/>
      </dsp:nvSpPr>
      <dsp:spPr>
        <a:xfrm>
          <a:off x="0" y="2919807"/>
          <a:ext cx="4370946" cy="1296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&lt;Expenses /&gt;</a:t>
          </a:r>
        </a:p>
      </dsp:txBody>
      <dsp:txXfrm>
        <a:off x="0" y="2919807"/>
        <a:ext cx="4370946" cy="1296643"/>
      </dsp:txXfrm>
    </dsp:sp>
    <dsp:sp modelId="{566778B8-BF8A-488D-9872-817C44A3A118}">
      <dsp:nvSpPr>
        <dsp:cNvPr id="0" name=""/>
        <dsp:cNvSpPr/>
      </dsp:nvSpPr>
      <dsp:spPr>
        <a:xfrm>
          <a:off x="6215363" y="3050192"/>
          <a:ext cx="4145992" cy="129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</a:t>
          </a:r>
          <a:r>
            <a:rPr lang="en-US" sz="3600" kern="1200" dirty="0" err="1"/>
            <a:t>NewExpense</a:t>
          </a:r>
          <a:r>
            <a:rPr lang="en-US" sz="3600" kern="1200" dirty="0"/>
            <a:t> /&gt;</a:t>
          </a:r>
        </a:p>
      </dsp:txBody>
      <dsp:txXfrm>
        <a:off x="6215363" y="3050192"/>
        <a:ext cx="4145992" cy="129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E1B-B28C-BBFF-3607-8083D83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6C0A-923B-2839-EBB3-6756C6C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Beyond the Basics</a:t>
            </a:r>
          </a:p>
        </p:txBody>
      </p:sp>
    </p:spTree>
    <p:extLst>
      <p:ext uri="{BB962C8B-B14F-4D97-AF65-F5344CB8AC3E}">
        <p14:creationId xmlns:p14="http://schemas.microsoft.com/office/powerpoint/2010/main" val="4026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38-4B9A-BE32-544B-97D12B3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 better 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r>
              <a:rPr lang="en-US" dirty="0"/>
              <a:t>Class-based vs Functional Components</a:t>
            </a:r>
          </a:p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 prop changes</a:t>
            </a:r>
          </a:p>
          <a:p>
            <a:r>
              <a:rPr lang="en-US" dirty="0"/>
              <a:t>Component update lifecycle state changes</a:t>
            </a:r>
          </a:p>
          <a:p>
            <a:r>
              <a:rPr lang="en-US" dirty="0"/>
              <a:t>Use effect for functional components.</a:t>
            </a:r>
          </a:p>
          <a:p>
            <a:r>
              <a:rPr lang="en-US" dirty="0"/>
              <a:t>Controlling use effect behavior</a:t>
            </a:r>
          </a:p>
          <a:p>
            <a:r>
              <a:rPr lang="en-US" dirty="0"/>
              <a:t>Cleanup lifecycle hooks and use effect</a:t>
            </a:r>
          </a:p>
          <a:p>
            <a:r>
              <a:rPr lang="en-US" dirty="0"/>
              <a:t>Should component update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607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A56A-4DC5-A079-181A-58E6B5F5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Class-based vs Functional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7E7BC-E682-C55A-FF3D-FD22F5B78618}"/>
              </a:ext>
            </a:extLst>
          </p:cNvPr>
          <p:cNvSpPr/>
          <p:nvPr/>
        </p:nvSpPr>
        <p:spPr>
          <a:xfrm>
            <a:off x="382137" y="1054339"/>
            <a:ext cx="3193576" cy="68238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Class-based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56641-96A3-4171-4E05-D5CB179F560E}"/>
              </a:ext>
            </a:extLst>
          </p:cNvPr>
          <p:cNvSpPr/>
          <p:nvPr/>
        </p:nvSpPr>
        <p:spPr>
          <a:xfrm>
            <a:off x="7656393" y="1061019"/>
            <a:ext cx="3193576" cy="6823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3BC69-3E21-6786-F109-C79C4536F397}"/>
              </a:ext>
            </a:extLst>
          </p:cNvPr>
          <p:cNvSpPr/>
          <p:nvPr/>
        </p:nvSpPr>
        <p:spPr>
          <a:xfrm>
            <a:off x="382137" y="184417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XY extends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19954-DB9C-14D8-204C-F0197EF5180F}"/>
              </a:ext>
            </a:extLst>
          </p:cNvPr>
          <p:cNvSpPr/>
          <p:nvPr/>
        </p:nvSpPr>
        <p:spPr>
          <a:xfrm>
            <a:off x="7656393" y="184840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XY = props =&gt; { …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811A5-E611-9D7F-A745-FFA249D4EC53}"/>
              </a:ext>
            </a:extLst>
          </p:cNvPr>
          <p:cNvSpPr/>
          <p:nvPr/>
        </p:nvSpPr>
        <p:spPr>
          <a:xfrm>
            <a:off x="382137" y="2611818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A0463-50B9-0160-1AF1-6648C69E101F}"/>
              </a:ext>
            </a:extLst>
          </p:cNvPr>
          <p:cNvSpPr/>
          <p:nvPr/>
        </p:nvSpPr>
        <p:spPr>
          <a:xfrm>
            <a:off x="7656393" y="2611818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to State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BED84-CBB9-EBFC-797D-03236978B23B}"/>
              </a:ext>
            </a:extLst>
          </p:cNvPr>
          <p:cNvSpPr/>
          <p:nvPr/>
        </p:nvSpPr>
        <p:spPr>
          <a:xfrm>
            <a:off x="382137" y="3401657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Lifecycle Hooks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00494-560D-9828-C716-7109B423BA26}"/>
              </a:ext>
            </a:extLst>
          </p:cNvPr>
          <p:cNvSpPr/>
          <p:nvPr/>
        </p:nvSpPr>
        <p:spPr>
          <a:xfrm>
            <a:off x="7656393" y="3401657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Lifecycle Hooks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B75A2-3C46-69AA-A693-3DA98A416F37}"/>
              </a:ext>
            </a:extLst>
          </p:cNvPr>
          <p:cNvSpPr/>
          <p:nvPr/>
        </p:nvSpPr>
        <p:spPr>
          <a:xfrm>
            <a:off x="382137" y="4172660"/>
            <a:ext cx="3193576" cy="682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State and Props via “this”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A452-E178-69AA-5764-ADC10F62EEBA}"/>
              </a:ext>
            </a:extLst>
          </p:cNvPr>
          <p:cNvSpPr/>
          <p:nvPr/>
        </p:nvSpPr>
        <p:spPr>
          <a:xfrm>
            <a:off x="7656393" y="4172660"/>
            <a:ext cx="3193576" cy="68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Props via “props”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CFF40-2F52-1476-F948-CEBB90405039}"/>
              </a:ext>
            </a:extLst>
          </p:cNvPr>
          <p:cNvSpPr/>
          <p:nvPr/>
        </p:nvSpPr>
        <p:spPr>
          <a:xfrm>
            <a:off x="382137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This.state.XY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E762F-F3F2-403B-6CEE-E9CBF457BFC8}"/>
              </a:ext>
            </a:extLst>
          </p:cNvPr>
          <p:cNvSpPr/>
          <p:nvPr/>
        </p:nvSpPr>
        <p:spPr>
          <a:xfrm>
            <a:off x="7656393" y="4943663"/>
            <a:ext cx="3193576" cy="68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props.XY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48449-EAE5-6288-F823-AF1EB47DE837}"/>
              </a:ext>
            </a:extLst>
          </p:cNvPr>
          <p:cNvSpPr/>
          <p:nvPr/>
        </p:nvSpPr>
        <p:spPr>
          <a:xfrm>
            <a:off x="382136" y="5714665"/>
            <a:ext cx="3521123" cy="98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if you need to manage State or access to Lifecycle Hooks and you don’t want to use React Hooks!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DBAEC-D4A3-7308-86CF-FBC23CA98FCB}"/>
              </a:ext>
            </a:extLst>
          </p:cNvPr>
          <p:cNvSpPr/>
          <p:nvPr/>
        </p:nvSpPr>
        <p:spPr>
          <a:xfrm>
            <a:off x="7656393" y="5714666"/>
            <a:ext cx="3193576" cy="682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40384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90F-17DD-505F-A2C7-2AA6CA95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22418-28BC-6AD1-4C88-AFB317E7183F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4588A-0D6B-22CC-35C8-B199A2682019}"/>
              </a:ext>
            </a:extLst>
          </p:cNvPr>
          <p:cNvSpPr/>
          <p:nvPr/>
        </p:nvSpPr>
        <p:spPr>
          <a:xfrm>
            <a:off x="1537644" y="2016777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1DF3B-8D19-FF80-D830-74E73EC231A0}"/>
              </a:ext>
            </a:extLst>
          </p:cNvPr>
          <p:cNvSpPr/>
          <p:nvPr/>
        </p:nvSpPr>
        <p:spPr>
          <a:xfrm>
            <a:off x="1523996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96FDD-0607-A2FA-C60B-9F2B3E3CF89F}"/>
              </a:ext>
            </a:extLst>
          </p:cNvPr>
          <p:cNvSpPr/>
          <p:nvPr/>
        </p:nvSpPr>
        <p:spPr>
          <a:xfrm>
            <a:off x="1523996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D3DE1-BBCC-E0F8-CA8E-E0A0F8C37167}"/>
              </a:ext>
            </a:extLst>
          </p:cNvPr>
          <p:cNvSpPr/>
          <p:nvPr/>
        </p:nvSpPr>
        <p:spPr>
          <a:xfrm>
            <a:off x="1501248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componentdidCatch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249CF-DE3B-16E1-14C6-A1DBC269765A}"/>
              </a:ext>
            </a:extLst>
          </p:cNvPr>
          <p:cNvSpPr/>
          <p:nvPr/>
        </p:nvSpPr>
        <p:spPr>
          <a:xfrm>
            <a:off x="1501247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componentWillUnmount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C640-74F4-BABF-1E0C-545F049C1EFA}"/>
              </a:ext>
            </a:extLst>
          </p:cNvPr>
          <p:cNvSpPr/>
          <p:nvPr/>
        </p:nvSpPr>
        <p:spPr>
          <a:xfrm>
            <a:off x="6887573" y="2812088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A9501-3C6F-6BD0-83BD-DD96B73342B9}"/>
              </a:ext>
            </a:extLst>
          </p:cNvPr>
          <p:cNvSpPr/>
          <p:nvPr/>
        </p:nvSpPr>
        <p:spPr>
          <a:xfrm>
            <a:off x="6887573" y="3605936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570FB-EB56-7F4E-0147-91BFE5C52A6B}"/>
              </a:ext>
            </a:extLst>
          </p:cNvPr>
          <p:cNvSpPr/>
          <p:nvPr/>
        </p:nvSpPr>
        <p:spPr>
          <a:xfrm>
            <a:off x="6864825" y="439978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D3D53-74D7-E930-38FF-84157D349AD6}"/>
              </a:ext>
            </a:extLst>
          </p:cNvPr>
          <p:cNvSpPr/>
          <p:nvPr/>
        </p:nvSpPr>
        <p:spPr>
          <a:xfrm>
            <a:off x="6864824" y="5193632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13471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constructor(props)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(props, 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super(props)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Set up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child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ES6 class 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4" y="5168313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AF1BCB-3879-F06A-664F-C1636B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65679-562D-F65C-0575-ABE427F65A9B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E84A6-6BEE-AE1A-325E-E78C65FF119B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props,state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CD6EA-C69C-A32A-1A5E-D09D2F187F2E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shouldComponentUpdate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nextProps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nextState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760AE-9F5B-4344-C19A-71C1A4A8E9F2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 to Props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369EFA-42CD-C0EA-937B-BDAC4639D31D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child component Props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D414-1E69-1EF0-6F1B-112D2B0F53E5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getSnapshotBeforeUpdate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prevProps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prevState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DBBD-CB51-C0C7-C1EF-F92EF43B84AF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C2FCA-5C08-E6D7-9051-C369B0E82B52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cancel updating process!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9D430-6F3B-9C9C-94A1-112B8B9A47A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Decide whether to Continue or Not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E633B-DE74-6D38-6CE7-DD4C0AEE1A1D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CD859-8550-D5D3-27FB-2A41C14509B5}"/>
              </a:ext>
            </a:extLst>
          </p:cNvPr>
          <p:cNvSpPr/>
          <p:nvPr/>
        </p:nvSpPr>
        <p:spPr>
          <a:xfrm>
            <a:off x="8201163" y="589160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8AC8D61-5FB5-A3F7-0160-107BE3DA803A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A493CFA-BF15-44C3-EF8B-4F28CB2D996E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81BDACC-6661-34F3-79E0-8188BA067876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F44913-52D7-C14E-1B49-2502740009BF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68027-D74D-BC0B-F050-37A622AB597D}"/>
              </a:ext>
            </a:extLst>
          </p:cNvPr>
          <p:cNvSpPr/>
          <p:nvPr/>
        </p:nvSpPr>
        <p:spPr>
          <a:xfrm>
            <a:off x="3830463" y="6050892"/>
            <a:ext cx="3766783" cy="57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componentDidUpdate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F6ABB-698F-2E83-77D6-82F6837BF19E}"/>
              </a:ext>
            </a:extLst>
          </p:cNvPr>
          <p:cNvSpPr/>
          <p:nvPr/>
        </p:nvSpPr>
        <p:spPr>
          <a:xfrm>
            <a:off x="8201163" y="4849737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Last-minute DOM ops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8954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4626-8C4F-CA8F-F022-5C2D0BED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931303"/>
          </a:xfrm>
        </p:spPr>
        <p:txBody>
          <a:bodyPr/>
          <a:lstStyle/>
          <a:p>
            <a:r>
              <a:rPr lang="en-US" dirty="0"/>
              <a:t>React 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r>
              <a:rPr lang="en-US" dirty="0"/>
              <a:t>Understanding reacts </a:t>
            </a:r>
            <a:r>
              <a:rPr lang="en-US" dirty="0" err="1"/>
              <a:t>dom</a:t>
            </a:r>
            <a:r>
              <a:rPr lang="en-US" dirty="0"/>
              <a:t> rendering logic</a:t>
            </a:r>
          </a:p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/>
              <a:t>Passing unknown </a:t>
            </a:r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230576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8766-FBDF-6E98-59C4-8B621530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7997" cy="576571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7A84E-68BA-2E63-0A54-4B239864BD4A}"/>
              </a:ext>
            </a:extLst>
          </p:cNvPr>
          <p:cNvSpPr/>
          <p:nvPr/>
        </p:nvSpPr>
        <p:spPr>
          <a:xfrm>
            <a:off x="354842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Passed!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F91C42-B278-7A0F-DBB7-387F2E12D2A0}"/>
              </a:ext>
            </a:extLst>
          </p:cNvPr>
          <p:cNvSpPr/>
          <p:nvPr/>
        </p:nvSpPr>
        <p:spPr>
          <a:xfrm>
            <a:off x="4667534" y="1228299"/>
            <a:ext cx="2088108" cy="9007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F4D4D-529A-E5DF-FA1A-A56EE2D9E53F}"/>
              </a:ext>
            </a:extLst>
          </p:cNvPr>
          <p:cNvSpPr/>
          <p:nvPr/>
        </p:nvSpPr>
        <p:spPr>
          <a:xfrm>
            <a:off x="7124131" y="1228299"/>
            <a:ext cx="4094328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22E6D-80C9-3600-0616-CCEE0BB7F085}"/>
              </a:ext>
            </a:extLst>
          </p:cNvPr>
          <p:cNvSpPr/>
          <p:nvPr/>
        </p:nvSpPr>
        <p:spPr>
          <a:xfrm>
            <a:off x="2388357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59574-B481-6CBA-2694-FBB857023BDE}"/>
              </a:ext>
            </a:extLst>
          </p:cNvPr>
          <p:cNvSpPr/>
          <p:nvPr/>
        </p:nvSpPr>
        <p:spPr>
          <a:xfrm>
            <a:off x="5158852" y="2415654"/>
            <a:ext cx="2688610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 DOM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20454FB-3AF4-2588-71DC-D156B84A2042}"/>
              </a:ext>
            </a:extLst>
          </p:cNvPr>
          <p:cNvSpPr/>
          <p:nvPr/>
        </p:nvSpPr>
        <p:spPr>
          <a:xfrm>
            <a:off x="3575713" y="3429000"/>
            <a:ext cx="1828800" cy="4469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17E80-AFD9-CD11-9634-48F4359438E6}"/>
              </a:ext>
            </a:extLst>
          </p:cNvPr>
          <p:cNvSpPr txBox="1"/>
          <p:nvPr/>
        </p:nvSpPr>
        <p:spPr>
          <a:xfrm>
            <a:off x="3792580" y="39885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63AAB-0695-2F3D-E3A7-F85419493ACA}"/>
              </a:ext>
            </a:extLst>
          </p:cNvPr>
          <p:cNvSpPr/>
          <p:nvPr/>
        </p:nvSpPr>
        <p:spPr>
          <a:xfrm>
            <a:off x="129653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Faster than “real” DOM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6746F1-7DDF-692B-8119-3679774F2A2D}"/>
              </a:ext>
            </a:extLst>
          </p:cNvPr>
          <p:cNvSpPr/>
          <p:nvPr/>
        </p:nvSpPr>
        <p:spPr>
          <a:xfrm>
            <a:off x="2190466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1DF93-6E40-6BF2-C465-AFB3AD587864}"/>
              </a:ext>
            </a:extLst>
          </p:cNvPr>
          <p:cNvSpPr/>
          <p:nvPr/>
        </p:nvSpPr>
        <p:spPr>
          <a:xfrm>
            <a:off x="9157646" y="2415654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Render() doesn’t immediately update the “real” DOM!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069FFE-4B0E-293C-B92B-4522E3C0A49C}"/>
              </a:ext>
            </a:extLst>
          </p:cNvPr>
          <p:cNvSpPr/>
          <p:nvPr/>
        </p:nvSpPr>
        <p:spPr>
          <a:xfrm rot="10800000">
            <a:off x="8761862" y="2739835"/>
            <a:ext cx="197891" cy="20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6B563-6AFC-59D8-6DEA-3CB2F4CF39EA}"/>
              </a:ext>
            </a:extLst>
          </p:cNvPr>
          <p:cNvSpPr/>
          <p:nvPr/>
        </p:nvSpPr>
        <p:spPr>
          <a:xfrm>
            <a:off x="412844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969638-E99B-A945-EF52-C2F69A0FC34C}"/>
              </a:ext>
            </a:extLst>
          </p:cNvPr>
          <p:cNvSpPr/>
          <p:nvPr/>
        </p:nvSpPr>
        <p:spPr>
          <a:xfrm rot="10800000">
            <a:off x="3220871" y="5249292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E6D43-04AF-B925-A4D9-C2BFB0E7166D}"/>
              </a:ext>
            </a:extLst>
          </p:cNvPr>
          <p:cNvSpPr/>
          <p:nvPr/>
        </p:nvSpPr>
        <p:spPr>
          <a:xfrm>
            <a:off x="838200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Differences? Don’t touch the “real” DOM!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15BBB1-BFC8-1425-865D-5010F49159C6}"/>
              </a:ext>
            </a:extLst>
          </p:cNvPr>
          <p:cNvSpPr/>
          <p:nvPr/>
        </p:nvSpPr>
        <p:spPr>
          <a:xfrm>
            <a:off x="6552423" y="5168669"/>
            <a:ext cx="571708" cy="36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1103E-A0BC-0924-6C24-762FD76E634B}"/>
              </a:ext>
            </a:extLst>
          </p:cNvPr>
          <p:cNvSpPr/>
          <p:nvPr/>
        </p:nvSpPr>
        <p:spPr>
          <a:xfrm>
            <a:off x="7731455" y="4902958"/>
            <a:ext cx="2060813" cy="900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Differences found?</a:t>
            </a:r>
          </a:p>
          <a:p>
            <a:pPr algn="ctr"/>
            <a:r>
              <a:rPr lang="en-US" dirty="0"/>
              <a:t>Update “real” DOM</a:t>
            </a:r>
          </a:p>
        </p:txBody>
      </p:sp>
    </p:spTree>
    <p:extLst>
      <p:ext uri="{BB962C8B-B14F-4D97-AF65-F5344CB8AC3E}">
        <p14:creationId xmlns:p14="http://schemas.microsoft.com/office/powerpoint/2010/main" val="22581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  <a:p>
            <a:r>
              <a:rPr lang="en-US" dirty="0"/>
              <a:t>Adding Two-Way Binding</a:t>
            </a:r>
          </a:p>
          <a:p>
            <a:r>
              <a:rPr lang="en-US" dirty="0"/>
              <a:t>Child to Parent Component Communication(bottom-up)</a:t>
            </a:r>
          </a:p>
          <a:p>
            <a:r>
              <a:rPr lang="en-US" dirty="0"/>
              <a:t>Lifting State Up</a:t>
            </a:r>
          </a:p>
          <a:p>
            <a:r>
              <a:rPr lang="en-US" dirty="0"/>
              <a:t>Using Stateful Lists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810-FF83-C595-0451-2D51B8A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15A-BF60-1B91-F0F5-0DF36C7B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6088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286BA6-F218-1BAC-5E52-705BD334B2ED}"/>
              </a:ext>
            </a:extLst>
          </p:cNvPr>
          <p:cNvSpPr/>
          <p:nvPr/>
        </p:nvSpPr>
        <p:spPr>
          <a:xfrm>
            <a:off x="973540" y="5361291"/>
            <a:ext cx="3994244" cy="8188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needed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6E5F78-26BF-B85A-D080-C6E781C2A265}"/>
              </a:ext>
            </a:extLst>
          </p:cNvPr>
          <p:cNvSpPr/>
          <p:nvPr/>
        </p:nvSpPr>
        <p:spPr>
          <a:xfrm>
            <a:off x="6955810" y="5484119"/>
            <a:ext cx="3994244" cy="6573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Data/State is generated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25406-00EF-DF1D-C297-6B4A4DD02EBA}"/>
              </a:ext>
            </a:extLst>
          </p:cNvPr>
          <p:cNvCxnSpPr>
            <a:cxnSpLocks/>
          </p:cNvCxnSpPr>
          <p:nvPr/>
        </p:nvCxnSpPr>
        <p:spPr>
          <a:xfrm flipH="1">
            <a:off x="4967784" y="5063319"/>
            <a:ext cx="19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2F5C17E5-BB65-42A3-8437-7B621E88C922}"/>
              </a:ext>
            </a:extLst>
          </p:cNvPr>
          <p:cNvSpPr/>
          <p:nvPr/>
        </p:nvSpPr>
        <p:spPr>
          <a:xfrm>
            <a:off x="5650173" y="4722125"/>
            <a:ext cx="696036" cy="65737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A058F4-80BE-43E2-9E0C-CC878FC213F9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V="1">
            <a:off x="10950054" y="1027907"/>
            <a:ext cx="403746" cy="4784899"/>
          </a:xfrm>
          <a:prstGeom prst="bentConnector3">
            <a:avLst>
              <a:gd name="adj1" fmla="val 15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85127-29D2-494A-649E-9CF7D6E6EBF2}"/>
              </a:ext>
            </a:extLst>
          </p:cNvPr>
          <p:cNvSpPr txBox="1"/>
          <p:nvPr/>
        </p:nvSpPr>
        <p:spPr>
          <a:xfrm>
            <a:off x="9414947" y="807676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“Lifting the state up”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80900-CE52-0F27-3A32-08776D96892A}"/>
              </a:ext>
            </a:extLst>
          </p:cNvPr>
          <p:cNvSpPr txBox="1"/>
          <p:nvPr/>
        </p:nvSpPr>
        <p:spPr>
          <a:xfrm>
            <a:off x="1241946" y="1690687"/>
            <a:ext cx="2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component has access to both involved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C8DB1-1213-EEF1-AA92-DF4A269D7F89}"/>
              </a:ext>
            </a:extLst>
          </p:cNvPr>
          <p:cNvSpPr txBox="1"/>
          <p:nvPr/>
        </p:nvSpPr>
        <p:spPr>
          <a:xfrm>
            <a:off x="1241946" y="3903260"/>
            <a:ext cx="247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state data via props</a:t>
            </a:r>
          </a:p>
        </p:txBody>
      </p:sp>
    </p:spTree>
    <p:extLst>
      <p:ext uri="{BB962C8B-B14F-4D97-AF65-F5344CB8AC3E}">
        <p14:creationId xmlns:p14="http://schemas.microsoft.com/office/powerpoint/2010/main" val="42040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EE85-08CB-7729-4B13-68FA922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300250"/>
            <a:ext cx="11573302" cy="6332561"/>
          </a:xfrm>
        </p:spPr>
        <p:txBody>
          <a:bodyPr/>
          <a:lstStyle/>
          <a:p>
            <a:r>
              <a:rPr lang="en-US" dirty="0"/>
              <a:t>Outputting Conditional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5343-F995-6770-B6AF-E980D7A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719-B618-62B8-CDFE-42DDAA87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Introducing styled components.</a:t>
            </a:r>
          </a:p>
          <a:p>
            <a:r>
              <a:rPr lang="en-US" dirty="0"/>
              <a:t>More on styled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649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  <vt:lpstr>Lifting State Up</vt:lpstr>
      <vt:lpstr>PowerPoint Presentation</vt:lpstr>
      <vt:lpstr>Styling React Components</vt:lpstr>
      <vt:lpstr>Component Deep Dive</vt:lpstr>
      <vt:lpstr>PowerPoint Presentation</vt:lpstr>
      <vt:lpstr>Class-based vs Functional Components</vt:lpstr>
      <vt:lpstr>Component Lifecycle</vt:lpstr>
      <vt:lpstr>Component Lifecycle - Creation</vt:lpstr>
      <vt:lpstr>Component Lifecycle - Update</vt:lpstr>
      <vt:lpstr>PowerPoint Presentation</vt:lpstr>
      <vt:lpstr>How React Updates The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10</cp:revision>
  <dcterms:created xsi:type="dcterms:W3CDTF">2023-07-24T13:09:28Z</dcterms:created>
  <dcterms:modified xsi:type="dcterms:W3CDTF">2023-08-10T12:35:52Z</dcterms:modified>
</cp:coreProperties>
</file>