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E9-D721-4632-EE02-DA6D19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6E76-29A2-D3B4-791D-94B95EB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25303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FCE-56DF-FDAE-46C4-452B68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CSS: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079-AF9C-D886-BCC5-AF996D49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 numCol="3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Context-menu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E-resize</a:t>
            </a:r>
          </a:p>
          <a:p>
            <a:r>
              <a:rPr lang="en-US" dirty="0"/>
              <a:t>N-resize</a:t>
            </a:r>
          </a:p>
          <a:p>
            <a:r>
              <a:rPr lang="en-US" dirty="0"/>
              <a:t>Ne-resize</a:t>
            </a:r>
          </a:p>
          <a:p>
            <a:r>
              <a:rPr lang="en-US" dirty="0" err="1"/>
              <a:t>Nw</a:t>
            </a:r>
            <a:r>
              <a:rPr lang="en-US" dirty="0"/>
              <a:t>-resize</a:t>
            </a:r>
          </a:p>
          <a:p>
            <a:r>
              <a:rPr lang="en-US" dirty="0"/>
              <a:t>S-resize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C6C-9330-1B0B-F9BA-3FC6B3E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Measurement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5B8-F1A3-9FBA-748F-E2019AC9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r>
              <a:rPr lang="en-US" dirty="0"/>
              <a:t>% (percentage)</a:t>
            </a:r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Rem</a:t>
            </a:r>
          </a:p>
          <a:p>
            <a:r>
              <a:rPr lang="en-US" dirty="0" err="1"/>
              <a:t>Vw</a:t>
            </a:r>
            <a:r>
              <a:rPr lang="en-US" dirty="0"/>
              <a:t> (viewport width)</a:t>
            </a:r>
          </a:p>
          <a:p>
            <a:r>
              <a:rPr lang="en-US" dirty="0" err="1"/>
              <a:t>Vh</a:t>
            </a:r>
            <a:r>
              <a:rPr lang="en-US" dirty="0"/>
              <a:t> (viewport height)</a:t>
            </a:r>
          </a:p>
          <a:p>
            <a:r>
              <a:rPr lang="en-US" dirty="0"/>
              <a:t>Vmax (viewport maximum)</a:t>
            </a:r>
          </a:p>
          <a:p>
            <a:r>
              <a:rPr lang="en-US" dirty="0" err="1"/>
              <a:t>Vmin</a:t>
            </a:r>
            <a:r>
              <a:rPr lang="en-US" dirty="0"/>
              <a:t> 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3191271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AC1-DF17-5639-4330-364A2D9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</a:t>
            </a:r>
            <a:r>
              <a:rPr lang="en-US" dirty="0" err="1"/>
              <a:t>Tranasition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D1C7-26C5-26C1-4494-E2189D1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4092708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FEFC-C09D-2895-9F70-00E509CE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Transtion</a:t>
            </a:r>
            <a:r>
              <a:rPr lang="en-US" dirty="0"/>
              <a:t>-timing-function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DEAEE-3480-6ECB-861C-A11FC992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52602"/>
              </p:ext>
            </p:extLst>
          </p:nvPr>
        </p:nvGraphicFramePr>
        <p:xfrm>
          <a:off x="2032000" y="1505268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71">
                  <a:extLst>
                    <a:ext uri="{9D8B030D-6E8A-4147-A177-3AD203B41FA5}">
                      <a16:colId xmlns:a16="http://schemas.microsoft.com/office/drawing/2014/main" val="3789431957"/>
                    </a:ext>
                  </a:extLst>
                </a:gridCol>
                <a:gridCol w="6226629">
                  <a:extLst>
                    <a:ext uri="{9D8B030D-6E8A-4147-A177-3AD203B41FA5}">
                      <a16:colId xmlns:a16="http://schemas.microsoft.com/office/drawing/2014/main" val="98017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2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Steps(4,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68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37A-C29B-6F69-4130-05D69319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Object-fit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B77-9B54-01AE-5E77-12D9A1E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32-76F8-2CA1-9135-21A5237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User-Select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D506-F53F-83D5-05ED-8A863B67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724885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AA6-D8B1-5834-12F7-E9223F05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47"/>
            <a:ext cx="10515600" cy="1325563"/>
          </a:xfrm>
        </p:spPr>
        <p:txBody>
          <a:bodyPr/>
          <a:lstStyle/>
          <a:p>
            <a:r>
              <a:rPr lang="en-US" dirty="0"/>
              <a:t>CSS: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5093-F0D3-FEFA-AEEE-5F78FDED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grid system</a:t>
            </a:r>
          </a:p>
          <a:p>
            <a:r>
              <a:rPr lang="en-US" dirty="0"/>
              <a:t>CSS Grid layout replaces float layout</a:t>
            </a:r>
          </a:p>
          <a:p>
            <a:r>
              <a:rPr lang="en-US" dirty="0"/>
              <a:t>Fast &amp; clean code</a:t>
            </a:r>
          </a:p>
          <a:p>
            <a:r>
              <a:rPr lang="en-US" dirty="0"/>
              <a:t>No need of CSS frameworks</a:t>
            </a:r>
          </a:p>
        </p:txBody>
      </p:sp>
    </p:spTree>
    <p:extLst>
      <p:ext uri="{BB962C8B-B14F-4D97-AF65-F5344CB8AC3E}">
        <p14:creationId xmlns:p14="http://schemas.microsoft.com/office/powerpoint/2010/main" val="1195040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376F7-78AF-3164-D307-2EEF9A14BBD1}"/>
              </a:ext>
            </a:extLst>
          </p:cNvPr>
          <p:cNvSpPr/>
          <p:nvPr/>
        </p:nvSpPr>
        <p:spPr>
          <a:xfrm>
            <a:off x="1190171" y="682171"/>
            <a:ext cx="9884229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2618A-5A14-194A-0476-12B6C26F57F5}"/>
              </a:ext>
            </a:extLst>
          </p:cNvPr>
          <p:cNvSpPr/>
          <p:nvPr/>
        </p:nvSpPr>
        <p:spPr>
          <a:xfrm>
            <a:off x="1190171" y="682171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4B64-42F6-3FD3-4EBF-DC82CA964DF5}"/>
              </a:ext>
            </a:extLst>
          </p:cNvPr>
          <p:cNvSpPr/>
          <p:nvPr/>
        </p:nvSpPr>
        <p:spPr>
          <a:xfrm>
            <a:off x="51961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08CD5-DB4F-AE3B-4039-72B91DCEA11C}"/>
              </a:ext>
            </a:extLst>
          </p:cNvPr>
          <p:cNvSpPr/>
          <p:nvPr/>
        </p:nvSpPr>
        <p:spPr>
          <a:xfrm>
            <a:off x="88537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A0E1E-0D38-11C7-551E-DC8D0DF9998E}"/>
              </a:ext>
            </a:extLst>
          </p:cNvPr>
          <p:cNvSpPr/>
          <p:nvPr/>
        </p:nvSpPr>
        <p:spPr>
          <a:xfrm>
            <a:off x="88537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DED16-3902-DBA1-FE83-59397CEBF15C}"/>
              </a:ext>
            </a:extLst>
          </p:cNvPr>
          <p:cNvSpPr/>
          <p:nvPr/>
        </p:nvSpPr>
        <p:spPr>
          <a:xfrm>
            <a:off x="51961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061A2-D5D5-9BF9-2451-593FF73FE7ED}"/>
              </a:ext>
            </a:extLst>
          </p:cNvPr>
          <p:cNvSpPr/>
          <p:nvPr/>
        </p:nvSpPr>
        <p:spPr>
          <a:xfrm>
            <a:off x="1190171" y="3904342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E39D5-7096-13FA-4207-59E1716D10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709" y="5036457"/>
            <a:ext cx="466462" cy="13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B27D0A-72E8-C07C-235B-22171A404798}"/>
              </a:ext>
            </a:extLst>
          </p:cNvPr>
          <p:cNvSpPr txBox="1"/>
          <p:nvPr/>
        </p:nvSpPr>
        <p:spPr>
          <a:xfrm>
            <a:off x="232229" y="65169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29833-2416-56D8-AE1D-C1605206F77E}"/>
              </a:ext>
            </a:extLst>
          </p:cNvPr>
          <p:cNvSpPr txBox="1"/>
          <p:nvPr/>
        </p:nvSpPr>
        <p:spPr>
          <a:xfrm>
            <a:off x="3933372" y="149162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22BFED-19AD-1DC3-84BB-7F32DE4C90C5}"/>
              </a:ext>
            </a:extLst>
          </p:cNvPr>
          <p:cNvCxnSpPr>
            <a:stCxn id="7" idx="3"/>
          </p:cNvCxnSpPr>
          <p:nvPr/>
        </p:nvCxnSpPr>
        <p:spPr>
          <a:xfrm>
            <a:off x="11074400" y="1821544"/>
            <a:ext cx="522514" cy="16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84109-EB6D-78C9-69B8-2980AB8D6A95}"/>
              </a:ext>
            </a:extLst>
          </p:cNvPr>
          <p:cNvCxnSpPr>
            <a:stCxn id="8" idx="3"/>
          </p:cNvCxnSpPr>
          <p:nvPr/>
        </p:nvCxnSpPr>
        <p:spPr>
          <a:xfrm flipV="1">
            <a:off x="11074400" y="3425371"/>
            <a:ext cx="522514" cy="16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E0DA3B-2FA1-4D30-F0ED-2A6197765F63}"/>
              </a:ext>
            </a:extLst>
          </p:cNvPr>
          <p:cNvSpPr txBox="1"/>
          <p:nvPr/>
        </p:nvSpPr>
        <p:spPr>
          <a:xfrm>
            <a:off x="11596914" y="2946400"/>
            <a:ext cx="70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  <a:p>
            <a:r>
              <a:rPr lang="en-US" dirty="0"/>
              <a:t>items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4F669D-1663-87A9-593A-0D26452A6CAB}"/>
              </a:ext>
            </a:extLst>
          </p:cNvPr>
          <p:cNvCxnSpPr/>
          <p:nvPr/>
        </p:nvCxnSpPr>
        <p:spPr>
          <a:xfrm>
            <a:off x="4064000" y="682171"/>
            <a:ext cx="0" cy="5486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F3C4F-34E8-1172-9DDF-6D31A9F0B57F}"/>
              </a:ext>
            </a:extLst>
          </p:cNvPr>
          <p:cNvCxnSpPr/>
          <p:nvPr/>
        </p:nvCxnSpPr>
        <p:spPr>
          <a:xfrm>
            <a:off x="8157029" y="689429"/>
            <a:ext cx="0" cy="547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60BDC4-54DF-A78F-A567-0CF3D0510B2B}"/>
              </a:ext>
            </a:extLst>
          </p:cNvPr>
          <p:cNvSpPr txBox="1"/>
          <p:nvPr/>
        </p:nvSpPr>
        <p:spPr>
          <a:xfrm>
            <a:off x="3802743" y="65169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4D703C-A6B1-6985-5009-CDD46CBB9DB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190171" y="3425371"/>
            <a:ext cx="9884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0E981E-3B20-7E53-0E0A-F58498978317}"/>
              </a:ext>
            </a:extLst>
          </p:cNvPr>
          <p:cNvSpPr/>
          <p:nvPr/>
        </p:nvSpPr>
        <p:spPr>
          <a:xfrm>
            <a:off x="1190171" y="660399"/>
            <a:ext cx="9884229" cy="2286000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968F7E-28F3-BADE-347F-3DCA0BC9409E}"/>
              </a:ext>
            </a:extLst>
          </p:cNvPr>
          <p:cNvSpPr txBox="1"/>
          <p:nvPr/>
        </p:nvSpPr>
        <p:spPr>
          <a:xfrm flipH="1">
            <a:off x="277948" y="1596571"/>
            <a:ext cx="86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3F30F-3EA7-34ED-ECB7-661E935F0E3D}"/>
              </a:ext>
            </a:extLst>
          </p:cNvPr>
          <p:cNvSpPr/>
          <p:nvPr/>
        </p:nvSpPr>
        <p:spPr>
          <a:xfrm>
            <a:off x="8853714" y="660399"/>
            <a:ext cx="2220686" cy="5479142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DAA17-42C8-6436-9006-9EAAED59728F}"/>
              </a:ext>
            </a:extLst>
          </p:cNvPr>
          <p:cNvSpPr txBox="1"/>
          <p:nvPr/>
        </p:nvSpPr>
        <p:spPr>
          <a:xfrm flipH="1">
            <a:off x="10205718" y="-14962"/>
            <a:ext cx="130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Column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74DC23-E47C-926B-F7FA-BFD441ED2A25}"/>
              </a:ext>
            </a:extLst>
          </p:cNvPr>
          <p:cNvSpPr/>
          <p:nvPr/>
        </p:nvSpPr>
        <p:spPr>
          <a:xfrm>
            <a:off x="7416800" y="2946399"/>
            <a:ext cx="1436911" cy="9579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9BC994-0BA1-98A7-5DAA-9DE10B455F69}"/>
              </a:ext>
            </a:extLst>
          </p:cNvPr>
          <p:cNvCxnSpPr>
            <a:stCxn id="32" idx="2"/>
          </p:cNvCxnSpPr>
          <p:nvPr/>
        </p:nvCxnSpPr>
        <p:spPr>
          <a:xfrm>
            <a:off x="8135256" y="3904342"/>
            <a:ext cx="936173" cy="26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B541F9-E1EE-27DF-01A4-8C44827CA3F6}"/>
              </a:ext>
            </a:extLst>
          </p:cNvPr>
          <p:cNvSpPr txBox="1"/>
          <p:nvPr/>
        </p:nvSpPr>
        <p:spPr>
          <a:xfrm>
            <a:off x="9289143" y="6516914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area</a:t>
            </a:r>
          </a:p>
        </p:txBody>
      </p:sp>
    </p:spTree>
    <p:extLst>
      <p:ext uri="{BB962C8B-B14F-4D97-AF65-F5344CB8AC3E}">
        <p14:creationId xmlns:p14="http://schemas.microsoft.com/office/powerpoint/2010/main" val="3760741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F0C-26DB-B1B2-3C87-E017970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5030-F37D-CEC0-E99A-BE54D7C0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Grid-template-rows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Grid-template-columns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Grid-template-areas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Gird-row-gap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Grid-column-gap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Grid-gap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Justify-content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Align-content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Grid-auto-rows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Grid-auto-columns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Grid-auto-flow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Grid-area</a:t>
            </a:r>
          </a:p>
          <a:p>
            <a:r>
              <a:rPr lang="en-US" dirty="0">
                <a:solidFill>
                  <a:srgbClr val="FF0000"/>
                </a:solidFill>
              </a:rPr>
              <a:t>Justify-self</a:t>
            </a:r>
          </a:p>
          <a:p>
            <a:r>
              <a:rPr lang="en-US" dirty="0">
                <a:solidFill>
                  <a:srgbClr val="FF0000"/>
                </a:solidFill>
              </a:rPr>
              <a:t>Align-self</a:t>
            </a:r>
          </a:p>
          <a:p>
            <a:r>
              <a:rPr lang="en-US" dirty="0">
                <a:solidFill>
                  <a:srgbClr val="FF0000"/>
                </a:solidFill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328638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8FF-85B8-F6B8-1B89-E2040CBA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Creating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2A88-F187-F9B5-1FCB-CECCA007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gap</a:t>
            </a:r>
          </a:p>
        </p:txBody>
      </p:sp>
    </p:spTree>
    <p:extLst>
      <p:ext uri="{BB962C8B-B14F-4D97-AF65-F5344CB8AC3E}">
        <p14:creationId xmlns:p14="http://schemas.microsoft.com/office/powerpoint/2010/main" val="14427795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4DB8-2E43-7005-E3D9-C9AA2011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Grid: Positioning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94C-DF38-889F-6765-E377417D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Grid-row-start</a:t>
            </a:r>
          </a:p>
          <a:p>
            <a:r>
              <a:rPr lang="en-US" dirty="0"/>
              <a:t>Grid-row-end</a:t>
            </a:r>
          </a:p>
          <a:p>
            <a:r>
              <a:rPr lang="en-US" dirty="0"/>
              <a:t>Grid-row</a:t>
            </a:r>
          </a:p>
          <a:p>
            <a:r>
              <a:rPr lang="en-US" dirty="0"/>
              <a:t>Grid-column-start</a:t>
            </a:r>
          </a:p>
          <a:p>
            <a:r>
              <a:rPr lang="en-US" dirty="0"/>
              <a:t>Grid-column-end</a:t>
            </a:r>
          </a:p>
          <a:p>
            <a:r>
              <a:rPr lang="en-US" dirty="0"/>
              <a:t>Grid-column</a:t>
            </a:r>
          </a:p>
          <a:p>
            <a:r>
              <a:rPr lang="en-US" dirty="0"/>
              <a:t>Grid-area</a:t>
            </a:r>
          </a:p>
        </p:txBody>
      </p:sp>
    </p:spTree>
    <p:extLst>
      <p:ext uri="{BB962C8B-B14F-4D97-AF65-F5344CB8AC3E}">
        <p14:creationId xmlns:p14="http://schemas.microsoft.com/office/powerpoint/2010/main" val="1606091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CC5A-2452-F4A1-A265-2B46E363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Spanning Grid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7BA0-B448-8174-0B42-322E6D99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4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96D-953C-1EC0-73C3-413CFEF3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Grid: Nested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9AFE6-975E-79E2-AAAB-331AE6284EBA}"/>
              </a:ext>
            </a:extLst>
          </p:cNvPr>
          <p:cNvSpPr/>
          <p:nvPr/>
        </p:nvSpPr>
        <p:spPr>
          <a:xfrm>
            <a:off x="1364343" y="1690688"/>
            <a:ext cx="2264228" cy="26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0F79E-ABE4-C81D-8B8A-9482D12E576E}"/>
              </a:ext>
            </a:extLst>
          </p:cNvPr>
          <p:cNvSpPr/>
          <p:nvPr/>
        </p:nvSpPr>
        <p:spPr>
          <a:xfrm>
            <a:off x="4963886" y="1690688"/>
            <a:ext cx="2264228" cy="2663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81887-8D0D-F06B-C8E2-DBAE2637650F}"/>
              </a:ext>
            </a:extLst>
          </p:cNvPr>
          <p:cNvSpPr/>
          <p:nvPr/>
        </p:nvSpPr>
        <p:spPr>
          <a:xfrm>
            <a:off x="8592458" y="1690688"/>
            <a:ext cx="2264228" cy="26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3886C-8546-BA98-5842-5790FF686203}"/>
              </a:ext>
            </a:extLst>
          </p:cNvPr>
          <p:cNvSpPr/>
          <p:nvPr/>
        </p:nvSpPr>
        <p:spPr>
          <a:xfrm>
            <a:off x="1335314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8CB39-CCCA-2957-E0FE-E9F0882290E3}"/>
              </a:ext>
            </a:extLst>
          </p:cNvPr>
          <p:cNvSpPr/>
          <p:nvPr/>
        </p:nvSpPr>
        <p:spPr>
          <a:xfrm>
            <a:off x="4934857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952CB-EBCF-864D-4318-8655D6D1D0AB}"/>
              </a:ext>
            </a:extLst>
          </p:cNvPr>
          <p:cNvSpPr/>
          <p:nvPr/>
        </p:nvSpPr>
        <p:spPr>
          <a:xfrm>
            <a:off x="8592458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F7D4A-FBDF-6D7B-2CEE-4FCF91348A8D}"/>
              </a:ext>
            </a:extLst>
          </p:cNvPr>
          <p:cNvSpPr/>
          <p:nvPr/>
        </p:nvSpPr>
        <p:spPr>
          <a:xfrm>
            <a:off x="5023755" y="1713819"/>
            <a:ext cx="986971" cy="965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69824-132C-DDEC-EF31-99FA4B825444}"/>
              </a:ext>
            </a:extLst>
          </p:cNvPr>
          <p:cNvSpPr/>
          <p:nvPr/>
        </p:nvSpPr>
        <p:spPr>
          <a:xfrm>
            <a:off x="6096000" y="1915886"/>
            <a:ext cx="1132114" cy="2286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D97BA-D76F-2687-BCA3-D40DC345684C}"/>
              </a:ext>
            </a:extLst>
          </p:cNvPr>
          <p:cNvSpPr/>
          <p:nvPr/>
        </p:nvSpPr>
        <p:spPr>
          <a:xfrm>
            <a:off x="4963886" y="2786743"/>
            <a:ext cx="986971" cy="965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29C48-1409-C08B-04DA-95C229803FD2}"/>
              </a:ext>
            </a:extLst>
          </p:cNvPr>
          <p:cNvSpPr/>
          <p:nvPr/>
        </p:nvSpPr>
        <p:spPr>
          <a:xfrm>
            <a:off x="5109029" y="3918857"/>
            <a:ext cx="841828" cy="283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1337</Words>
  <Application>Microsoft Office PowerPoint</Application>
  <PresentationFormat>Widescreen</PresentationFormat>
  <Paragraphs>623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  <vt:lpstr>CSS: Resize</vt:lpstr>
      <vt:lpstr>CSS: Cursor</vt:lpstr>
      <vt:lpstr>CSS: Measurement Units</vt:lpstr>
      <vt:lpstr>CSS: Tranasition</vt:lpstr>
      <vt:lpstr>Transtion-timing-function values</vt:lpstr>
      <vt:lpstr>CSS Object-fit</vt:lpstr>
      <vt:lpstr>CSS: User-Select</vt:lpstr>
      <vt:lpstr>CSS: Grid</vt:lpstr>
      <vt:lpstr>PowerPoint Presentation</vt:lpstr>
      <vt:lpstr>Grid Properties</vt:lpstr>
      <vt:lpstr>Creating Grid</vt:lpstr>
      <vt:lpstr>CSS Grid: Positioning Items</vt:lpstr>
      <vt:lpstr>CSS: Spanning Grid Items</vt:lpstr>
      <vt:lpstr>CSS Grid: Nested Grids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12</cp:revision>
  <dcterms:created xsi:type="dcterms:W3CDTF">2022-11-28T16:24:25Z</dcterms:created>
  <dcterms:modified xsi:type="dcterms:W3CDTF">2022-12-15T11:45:38Z</dcterms:modified>
</cp:coreProperties>
</file>