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769-84D5-A38E-D43B-817AF1C60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E7B75-0EF1-87C4-A19A-D891048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2E3-2D71-DDD8-BFE3-501B7AA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27FC-9562-29A8-D8BF-54C4A470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48E5-7143-750C-EE69-EDB66B9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D32A-0D2A-588E-8AC8-9AF93505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DC8BD-7273-3E38-38AF-B3CF0C7B0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166A-1D67-2F9C-4C2D-3F24AA02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83F2-0DCA-53A9-2D95-DF2E4515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B909-9F0D-E33E-B689-C1CA3DDF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358DA-8B2C-02DF-4AFC-AAC31FE9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701F7-10AB-0D49-4D75-5DE7F7BB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517D-A271-D5A7-1A17-B5F78CD9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D0EB0-F113-FC8C-9698-6A5E29A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E508-D451-25A8-A103-FF81296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793-24C4-C942-3A2A-CF824B58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9569-9F24-65F5-C106-8BE5B10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AD38F-61EF-A988-8933-7E71A21E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952A-C113-5D27-4FA1-CE3616E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DD8B0-8801-ADAD-2646-1716549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46A0-1EBA-AD1D-DAC0-4A92B95F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829D-A0DA-FE94-EC1A-1146F7B0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F695-43FC-E92D-CDB3-1C763AA8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370D5-6C36-3B33-9BD2-B378CE9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0B66-15D2-F8BC-3F6B-70C05E8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9A5-DC27-6A87-2935-6C3FEFAB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BADD-FD5B-6AB6-DD60-D0E71B46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C2829-3FC0-17CB-F984-3517DDA1B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27938-7235-68AB-69F2-458F234C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E1C1E-F4D4-DA30-6659-30E9E5F2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6276-4C84-1703-A048-3825313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863-6CD7-B69C-C879-1FF454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E60A-0C3E-D06B-BC1E-B88080CC4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847-77C2-591C-6689-2A860B73E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B70D0-861A-25D7-40C2-53549629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6B539-7730-2512-827E-361AB2133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08714-A6DD-FF2C-7C61-12FBE46B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96877-77AC-E727-475E-3664A00C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7CF5A-B664-FDC8-959A-93F14E6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6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05D2-82E4-8161-C02B-AF10EA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CE14-AEEF-F029-9957-DA271F5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1F3D-72DC-F3A0-E4D9-0F6A4992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AED21-98A6-3132-DBE9-99BDFE03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81BC-3B51-1D6C-D3C6-7A104C71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62517-0FA4-00D8-3850-7CC67E2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6BA5-52A0-A833-3AEC-C2E15B75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0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16F7-A44D-22AB-660C-7A13AD3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AFB-AAB0-4D35-00FC-531143F3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26CA-2F71-5B8B-16DC-CB5CA412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49FE-2678-2D1F-16DF-9BD1C51D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7A246-4C29-E4A2-3C16-717A1BBF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C49E-5476-401A-57E0-9470DC99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F2BA-F156-CC43-56C2-26CF32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EDE89-966E-FE77-3177-DCDCE58D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2900-7B65-3A5F-ACD9-0EE80F83D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B669E-9FE1-1E95-5C5E-382E631B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C6667-0D6E-CC95-42CF-7669ABFC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CB49-F30F-8577-004B-EA1386E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755A-1427-048A-47F0-ED02E0F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DC6-EDDB-75C4-17EC-A7B5FA094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3BEC-A60A-6DCE-EB10-A3F164307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BA00-07BE-4836-8229-BCB8917AB7E6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40E25-F66C-DA9A-FA5C-14FC41C4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252D-0EE1-1A5F-A837-A817DE724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9A6D-6B52-43F3-8A12-709E6D067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4EDD-30EE-8FB5-69C0-639F7956B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C34B7-DDD0-555D-C779-AC037B5A2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310017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08C-BB22-2871-EDE6-CA181982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B166-39B5-2F11-18BC-76F1B21AF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97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Tag Name</a:t>
            </a:r>
          </a:p>
          <a:p>
            <a:pPr marL="0" indent="0">
              <a:buNone/>
            </a:pP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9765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B8C1-D356-31DA-E238-40A36E0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1BF0-8339-1D87-73A6-4B89E55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Table{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Div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58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66D-57DB-8AB8-A4C6-B988F5A8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839C-3161-D1E9-0657-7F8D0CA9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768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 class=“header”&gt; </a:t>
            </a:r>
          </a:p>
          <a:p>
            <a:pPr marL="0" indent="0">
              <a:buNone/>
            </a:pPr>
            <a:r>
              <a:rPr lang="en-US" dirty="0"/>
              <a:t>H1</a:t>
            </a:r>
          </a:p>
          <a:p>
            <a:pPr marL="0" indent="0">
              <a:buNone/>
            </a:pPr>
            <a:r>
              <a:rPr lang="en-US" dirty="0"/>
              <a:t>P</a:t>
            </a:r>
          </a:p>
          <a:p>
            <a:pPr marL="0" indent="0">
              <a:buNone/>
            </a:pPr>
            <a:r>
              <a:rPr lang="en-US" dirty="0"/>
              <a:t>table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CEC42-616B-15AF-375E-B7C56BB019FB}"/>
              </a:ext>
            </a:extLst>
          </p:cNvPr>
          <p:cNvSpPr txBox="1">
            <a:spLocks/>
          </p:cNvSpPr>
          <p:nvPr/>
        </p:nvSpPr>
        <p:spPr>
          <a:xfrm>
            <a:off x="7064828" y="1825625"/>
            <a:ext cx="3617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.header{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.list-menu{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side_text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footerHeading</a:t>
            </a: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4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414B-ED3C-CE65-C41E-858EC07F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C59-1068-DD98-5C3D-197EFBF1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#menu{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id=“menu”&gt;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	&lt;li&gt;&lt;/li&gt;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5833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971C-4841-A081-3C6F-7713AA43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BABF-C3E3-A24F-E569-92E40559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057" cy="4351338"/>
          </a:xfrm>
        </p:spPr>
        <p:txBody>
          <a:bodyPr/>
          <a:lstStyle/>
          <a:p>
            <a:r>
              <a:rPr lang="en-US" dirty="0"/>
              <a:t>Can only use one time in one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60991B-2EFF-6DEE-DC51-A4A7E2B47300}"/>
              </a:ext>
            </a:extLst>
          </p:cNvPr>
          <p:cNvSpPr txBox="1">
            <a:spLocks/>
          </p:cNvSpPr>
          <p:nvPr/>
        </p:nvSpPr>
        <p:spPr>
          <a:xfrm>
            <a:off x="6672943" y="1825625"/>
            <a:ext cx="348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72153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93CA-BBBD-C1F5-38F2-0CEC9C41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07EB-87E8-1BB1-D972-B4D338E4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#header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.list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ul#menu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774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6465-A2C5-8D63-85E3-D3A77F1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778C-7B2C-FE21-C9DA-3386EFA8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CSS Border Style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mix</a:t>
            </a:r>
          </a:p>
        </p:txBody>
      </p:sp>
    </p:spTree>
    <p:extLst>
      <p:ext uri="{BB962C8B-B14F-4D97-AF65-F5344CB8AC3E}">
        <p14:creationId xmlns:p14="http://schemas.microsoft.com/office/powerpoint/2010/main" val="34494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F83-747F-77B2-D842-5C8BF52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5990-20FE-0169-3321-F5D21000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border-width: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2</a:t>
            </a:r>
            <a:r>
              <a:rPr lang="en-US" b="0" dirty="0">
                <a:solidFill>
                  <a:srgbClr val="E06C75"/>
                </a:solidFill>
                <a:effectLst/>
                <a:latin typeface="cascadia code" pitchFamily="1" charset="0"/>
              </a:rPr>
              <a:t>px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border-style: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solid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border-color: </a:t>
            </a:r>
            <a:r>
              <a:rPr lang="en-US" b="0" dirty="0">
                <a:solidFill>
                  <a:srgbClr val="D19A66"/>
                </a:solidFill>
                <a:effectLst/>
                <a:latin typeface="cascadia code" pitchFamily="1" charset="0"/>
              </a:rPr>
              <a:t>green</a:t>
            </a: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ABB2BF"/>
              </a:solidFill>
              <a:latin typeface="cascadia code" pitchFamily="1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ascadia code" pitchFamily="1" charset="0"/>
              </a:rPr>
              <a:t>Border: 2px solid green;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169-BAA8-75B4-4C1C-4A4C98D3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7742-F3A6-43FA-85B9-DD2B65AC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341740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5C-5871-A299-ACE1-3239CCBD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C3B0-9F89-06E0-D0ED-A52E76B4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Ouline</a:t>
            </a:r>
            <a:r>
              <a:rPr lang="en-US" dirty="0"/>
              <a:t>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</p:spTree>
    <p:extLst>
      <p:ext uri="{BB962C8B-B14F-4D97-AF65-F5344CB8AC3E}">
        <p14:creationId xmlns:p14="http://schemas.microsoft.com/office/powerpoint/2010/main" val="35118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7B19-1185-A2BD-21F7-2EE2A175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8519-4494-01A9-8333-78B1323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95971" cy="2833461"/>
          </a:xfrm>
        </p:spPr>
        <p:txBody>
          <a:bodyPr/>
          <a:lstStyle/>
          <a:p>
            <a:r>
              <a:rPr lang="en-US" dirty="0"/>
              <a:t>Styling The HTML tags.</a:t>
            </a:r>
          </a:p>
          <a:p>
            <a:r>
              <a:rPr lang="en-US" dirty="0"/>
              <a:t>Responsive website.</a:t>
            </a:r>
          </a:p>
          <a:p>
            <a:r>
              <a:rPr lang="en-US" dirty="0"/>
              <a:t>Animation on webpage.</a:t>
            </a:r>
          </a:p>
          <a:p>
            <a:r>
              <a:rPr lang="en-US" dirty="0"/>
              <a:t>2D and 3D transformation of HTML Elements.</a:t>
            </a:r>
          </a:p>
          <a:p>
            <a:r>
              <a:rPr lang="en-US" dirty="0"/>
              <a:t>Website development process fast.</a:t>
            </a:r>
          </a:p>
        </p:txBody>
      </p:sp>
    </p:spTree>
    <p:extLst>
      <p:ext uri="{BB962C8B-B14F-4D97-AF65-F5344CB8AC3E}">
        <p14:creationId xmlns:p14="http://schemas.microsoft.com/office/powerpoint/2010/main" val="174904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9C4C-8380-6C07-774A-326FFDFE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E785-095A-EE46-0CEB-5CDD0199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Ridge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1287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D471-375C-AF1B-BA68-CF3E8CE7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5AAE-931C-A0EF-3C59-FB36C8C4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Outline-width: 2px;</a:t>
            </a:r>
          </a:p>
          <a:p>
            <a:r>
              <a:rPr lang="en-US" dirty="0"/>
              <a:t>Outline-style: solid;</a:t>
            </a:r>
          </a:p>
          <a:p>
            <a:r>
              <a:rPr lang="en-US" dirty="0" err="1"/>
              <a:t>Outine</a:t>
            </a:r>
            <a:r>
              <a:rPr lang="en-US" dirty="0"/>
              <a:t>-color: red;</a:t>
            </a:r>
          </a:p>
          <a:p>
            <a:endParaRPr lang="en-US" dirty="0"/>
          </a:p>
          <a:p>
            <a:r>
              <a:rPr lang="en-US" dirty="0"/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36312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4FE1-3DBA-208B-8465-7365D4E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0C61-E55D-BC72-883B-E644EBCC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255489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56D1-0F95-EBE1-A8DC-2C74347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2A2-26BA-0337-4382-CC9E44BC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Subline</a:t>
            </a:r>
          </a:p>
          <a:p>
            <a:r>
              <a:rPr lang="en-US" dirty="0"/>
              <a:t>Dreamweaver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Atom </a:t>
            </a:r>
          </a:p>
        </p:txBody>
      </p:sp>
    </p:spTree>
    <p:extLst>
      <p:ext uri="{BB962C8B-B14F-4D97-AF65-F5344CB8AC3E}">
        <p14:creationId xmlns:p14="http://schemas.microsoft.com/office/powerpoint/2010/main" val="134215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406C-BA97-82B8-172D-DA0217FF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89B1-E488-16AF-3344-5E0BC4F4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121784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C73-B65F-CF6E-BA94-06E36243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6459-07B3-72BE-714A-116D80E5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&lt;h1 </a:t>
            </a:r>
            <a:r>
              <a:rPr lang="en-US" dirty="0">
                <a:solidFill>
                  <a:srgbClr val="FF0000"/>
                </a:solidFill>
              </a:rPr>
              <a:t>style=“color:red;font-size:20px;”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Welcome to Aeeron Academy.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208867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35-A088-49C7-7ECE-435D0AE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B288-A9AB-8250-57FE-1BB21F5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&lt;style&gt;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h1{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color:red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font-size:20px;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 marL="0" indent="0">
              <a:buNone/>
            </a:pPr>
            <a:r>
              <a:rPr lang="en-US" dirty="0"/>
              <a:t>		&lt;/style</a:t>
            </a:r>
          </a:p>
          <a:p>
            <a:pPr marL="0" indent="0">
              <a:buNone/>
            </a:pPr>
            <a:r>
              <a:rPr lang="en-US" dirty="0"/>
              <a:t>	&lt;/head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&lt;h1&gt;Welcome to Aeeron Academy.&lt;/h1&gt;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4806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D743-62B1-8B56-D0F1-DC5284D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F17AD8CD-E085-653B-A56E-B19F91889948}"/>
              </a:ext>
            </a:extLst>
          </p:cNvPr>
          <p:cNvSpPr/>
          <p:nvPr/>
        </p:nvSpPr>
        <p:spPr>
          <a:xfrm>
            <a:off x="2235200" y="1690688"/>
            <a:ext cx="2699657" cy="1531483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1529-62A7-1CBD-3F7E-5ED23F66CA6C}"/>
              </a:ext>
            </a:extLst>
          </p:cNvPr>
          <p:cNvSpPr txBox="1"/>
          <p:nvPr/>
        </p:nvSpPr>
        <p:spPr>
          <a:xfrm>
            <a:off x="3106057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Style.css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73156-5A7E-840A-EC45-D4A905EF4B4C}"/>
              </a:ext>
            </a:extLst>
          </p:cNvPr>
          <p:cNvSpPr txBox="1"/>
          <p:nvPr/>
        </p:nvSpPr>
        <p:spPr>
          <a:xfrm>
            <a:off x="4934857" y="4702629"/>
            <a:ext cx="65503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&lt;head&gt;</a:t>
            </a:r>
          </a:p>
          <a:p>
            <a:r>
              <a:rPr lang="en-US" sz="3200" dirty="0"/>
              <a:t>&lt;link </a:t>
            </a:r>
            <a:r>
              <a:rPr lang="en-US" sz="3200" dirty="0" err="1"/>
              <a:t>href</a:t>
            </a:r>
            <a:r>
              <a:rPr lang="en-US" sz="3200" dirty="0"/>
              <a:t>=“style.css” type=“text/</a:t>
            </a:r>
            <a:r>
              <a:rPr lang="en-US" sz="3200" dirty="0" err="1"/>
              <a:t>css</a:t>
            </a:r>
            <a:r>
              <a:rPr lang="en-US" sz="3200" dirty="0"/>
              <a:t>”&gt;</a:t>
            </a:r>
          </a:p>
          <a:p>
            <a:r>
              <a:rPr lang="en-US" sz="32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05128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62F4-3CC4-9357-1505-009EDF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&amp; Background-Color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406B-3102-DA17-C44B-3CD18E3A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Color:red</a:t>
            </a:r>
            <a:endParaRPr lang="en-US" dirty="0"/>
          </a:p>
          <a:p>
            <a:r>
              <a:rPr lang="en-US" dirty="0"/>
              <a:t>Background-color: yellow</a:t>
            </a:r>
          </a:p>
        </p:txBody>
      </p:sp>
    </p:spTree>
    <p:extLst>
      <p:ext uri="{BB962C8B-B14F-4D97-AF65-F5344CB8AC3E}">
        <p14:creationId xmlns:p14="http://schemas.microsoft.com/office/powerpoint/2010/main" val="14090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407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cascadia code</vt:lpstr>
      <vt:lpstr>Office Theme</vt:lpstr>
      <vt:lpstr>CSS3</vt:lpstr>
      <vt:lpstr>Why Learn CSS?</vt:lpstr>
      <vt:lpstr>Software Requirement</vt:lpstr>
      <vt:lpstr>CSS Editor</vt:lpstr>
      <vt:lpstr>3 Ways to Implement CSS</vt:lpstr>
      <vt:lpstr>Inline Style</vt:lpstr>
      <vt:lpstr>Inpage Style Tag</vt:lpstr>
      <vt:lpstr>External Style Sheet</vt:lpstr>
      <vt:lpstr>Color &amp; Background-Color</vt:lpstr>
      <vt:lpstr>CSS Basic Selectors</vt:lpstr>
      <vt:lpstr>Tag Name Selector</vt:lpstr>
      <vt:lpstr>Class Selector</vt:lpstr>
      <vt:lpstr>ID Selector</vt:lpstr>
      <vt:lpstr>ID Selector Vs Class Selector</vt:lpstr>
      <vt:lpstr>Descendant Selector</vt:lpstr>
      <vt:lpstr>CSS: Border</vt:lpstr>
      <vt:lpstr>CSS Border Shorthand</vt:lpstr>
      <vt:lpstr>CSS Border Side</vt:lpstr>
      <vt:lpstr>CSS Outline</vt:lpstr>
      <vt:lpstr>Outline Style</vt:lpstr>
      <vt:lpstr>Outline Shorthand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Piyush Chaturvedi</dc:creator>
  <cp:lastModifiedBy>Piyush Chaturvedi</cp:lastModifiedBy>
  <cp:revision>1</cp:revision>
  <dcterms:created xsi:type="dcterms:W3CDTF">2022-11-28T16:24:25Z</dcterms:created>
  <dcterms:modified xsi:type="dcterms:W3CDTF">2022-11-28T17:45:56Z</dcterms:modified>
</cp:coreProperties>
</file>