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502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</cp:revision>
  <dcterms:created xsi:type="dcterms:W3CDTF">2023-04-28T11:21:44Z</dcterms:created>
  <dcterms:modified xsi:type="dcterms:W3CDTF">2023-05-02T12:10:42Z</dcterms:modified>
</cp:coreProperties>
</file>