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0.1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8608 192 24575,'0'0'0,"-7"0"0,-10 0 0,-6 0 0,-6 0 0,-5 0 0,-11 0 0,-1 0 0,-1 0 0,1 0 0,2-8 0,2 1 0,2-9 0,1 2 0,1-6 0,0 3 0,0 3 0,1 4 0,-8 4 0,-1 3 0,1 1 0,0 2 0,3 1 0,1-8 0,-6 0 0,1-8 0,0 1 0,2 2 0,-6 3 0,2 3 0,1 2 0,2 2 0,-5 2 0,-13 0 0,-7 1 0,-14-1 0,-9 1 0,5-1 0,3 1 0,-4-1 0,2 0 0,-13 0 0,-6 0 0,-12 0 0,-19 0 0,-1 0 0,-8 0 0,5 0-1950,6 0 2507,6 0-835,-1 0 278,3 0 0,4 7 0,3 1 0,3-1 0,1 0 0,2-3 0,1-1 0,0-1 0,0-2 0,-1 1 0,1-2 0,0 1 0,-1 7 0,8 1 0,0 0 0,8-2 0,6 6 0,-2-1 0,12 6 0,-33 13 0,1 6 0,2-4 1950,15 2-2507,16-7 835,15-7-278,6-7 0,8-6 0,5 4 0,5-3 0,2-1 0,-5 5 0,-7 7 0,-8-2 0,-14 5 0,3-3 0,-4-4 0,0 3 0,7-3 0,1 4 0,14 4 0,-1-3 0,6 4 0,3-4 0,3-5 0,-5 3 0,0-4 0,-6 4 0,9 5 0,-5 4 0,-5 13 0,-7 2 0,-5 10 0,3-7 0,5-9 0,5-11 0,14-2 0,4 0 0,-5-4 0,1 2 0,6 4 0,1-4 0,7 4 0,0 2 0,6 3 0,-2-4 0,4 2 0,-3-6 0,4 1 0,3 3 0,-3 3 0,3 3 0,-5-4 0,-5 0 0,3 2 0,-4-5 0,5 1 0,3 2 0,-2-5 0,4 2 0,3 2 0,-4 4 0,3 2 0,2 2 0,-5 1 0,3 10 0,-6 0 0,3 0 0,3 6 0,3-1 0,3 6 0,-4-3 0,1-3 0,1 4 0,-5 4 0,1 5 0,2 12 0,-5 5 0,2 1 0,-5 0 0,2-1 0,3-8 0,4-10 0,3-9-7914,-4-7 10175,-7 2-3392,2-3 1131,-7 6 0,4-1 0,4 5 0,3-3 0,5-2 7915,3 4-10176,1 4 3391,2 6-1130,1 3 0,0-3 0,-1 2 0,1 1 0,0-5 0,-1 1 0,0-6 0,0 3 0,0-5 0,0-5 0,0 3 0,0 12 0,-8 6 0,0 4 0,0 2 0,2-7 0,1 0 0,2-8 0,-6-8 0,1-6 0,0-5 0,2-3 0,2-3 0,1-2 0,2 9 0,0-1 0,1 16 0,1-1 0,-1 6 0,0 11 0,1 11 0,-1 10 0,0 8 0,0-2 0,0 3 0,0-6 0,0-6 0,0-13 0,0-6 0,0-4 0,0-1 0,0-7 0,0-6 0,0-7 0,0-6 0,0-3 0,0-2 0,0-2 0,0-1 0,0 1 0,0 0 0,7-8 0,1 1 0,0-1 0,6 3 0,-2 1 0,-1 2 0,-3 1 0,-3 2 0,-1 0 0,-3 0 0,-1 0 0,0 1 0,0 6 0,-1 1 0,1 0 0,7-2 0,0-1 0,1-2 0,-2-2 0,-2 0 0,7-9 0,-1 0 0,5 0 0,0 1 0,5-5 0,-3 8 0,-4 2 0,-3 10 0,-4 2 0,-2 7 0,4-1 0,0 5 0,7 4 0,6 5 0,-2-4 0,-2-6 0,-5 2 0,-4-5 0,-4-5 0,6-4 0,-2-3 0,-1-3 0,-1-2 0,-3-1 0,-1 0 0,7 0 0,-1 8 0,8-7 0,-2-1 0,5 0 0,-2 6 0,-3 9 0,-4 0 0,-4-1 0,-2-3 0,-3-2 0,7-4 0,6-2 0,1-1 0,-1-1 0,-4-1 0,-3 0 0,-2 1 0,4-8 0,0 0 0,-2 0 0,-1 1 0,-2 2 0,6-6 0,6 2 0,0 0 0,-2 3 0,5-6 0,-4 1 0,4 2 0,-2 10 0,-4 2 0,3-5 0,-2-1 0,4 0 0,-3-1 0,5 2 0,-3-1 0,3 2 0,-3 0 0,-3 1 0,3 0 0,-4 8 0,6 0 0,-4 0 0,5-10 0,-4-1 0,-3-2 0,4 0 0,-3 1 0,4-6 0,-2 0 0,4 1 0,4 2 0,4-5 0,-3 1 0,3 2 0,9 10 0,2 2 0,-5 2 0,1 0 0,-9-1 0,1 7 0,0-1 0,3-9 0,-5-2 0,1 5 0,3-7 0,2 0 0,2-1 0,2 0 0,-5 1 0,0 1 0,0 1 0,2-7 0,-6 0 0,-6 0 0,1-6 0,2 2 0,4 1 0,4 3 0,2 3 0,-4 2 0,1 1 0,0 2 0,10 8 0,1 0 0,10 0 0,0-1 0,7-2 0,5-2 0,-11-2 0,4-8 0,-5-8 0,-11-1 0,4 2 0,-3 2 0,-8 4 0,0 3 0,-2-5 0,-6 1 0,0-6 0,-5 1 0,2 3 0,3 2 0,3-5 0,4-4 0,10 0 0,3 4 0,8-4 0,-8 3 0,-2-5 0,4-3 0,7 2 0,6-3 0,14 4 0,-2-3 0,2-2 0,8 3 0,9-3 0,0-3 0,14-2 0,5-4 0,4 6 0,-5-1 0,0 6 0,-8-1 0,-7-2 0,2-3 0,1-4 0,5-1 0,4-3 0,3-1 0,2-7 0,3-9 0,-8 0 0,1 1 0,0 3 0,1 5 0,1-6 0,-5 3 0,0-6 0,2-5 0,8 1 0,4-4 0,1-3 0,7 3 0,0-2 0,-2 5 0,-2-9 0,-2-4 0,-11 5 0,7 5-7914,-2-7 10175,1 5-3392,0 5 1039,-8 7 118,0 4-39,-8 6 13,-7 2 0,-13 2 0,2 0 0,-11 2 7869,0-1-10117,-9 0 3510,-7-1-1301,-6-7 58,3 0-19,4-8 0,6 0 0,-2 3 0,-3-5 0,-6 3 0,4-5 0,4 3 0,-3-4 0,-2-5 0,-5 4 0,-4 3 0,-2-1 0,-2 3 0,-10-3 0,0-4 0,-1-5 0,2 3 0,2 6 0,1-2 0,2 4 0,1 5 0,-7-3 0,0-5 0,-7-5 0,1 2 0,2 5 0,3 5 0,3 5 0,2-5 0,3 4 0,0 1 0,2 2 0,-1 2 0,0 2 0,-7-6 0,-8-8 0,-8-7 0,1 2 0,3 3 0,5-3 0,5 4 0,4 4 0,2 4 0,3 4 0,0-5 0,1 1 0,0 2 0,-1 1 0,1 3 0,7 0 0,0 2 0,-8-7 0,-2 1 0,-1-1 0,7 2 0,8 2 0,9 1 0,-1 1 0,-2 2 0,-4 0 0,-5 0 0,-4 0 0,-3 1 0,-1-1 0,-1 0 0,-1 0 0,7 0 0,1 0 0,0 0 0,-1 0 0,-2 0 0,-1 0 0,-1 0 0,-2 0 0,0 0 0,0 0 0,0 0 0,-1 0 0,1 0 0,0 0 0,7 0 0,1 0 0,-1 0 0,0 0 0,4 0 0,-7 8 0,5 0 0,-2 7 0,-1-1 0,-2 6 0,6 5 0,7-3 0,0-4 0,-3-6 0,-3-4 0,-4-3 0,-3 4 0,-2-1 0,-1-1 0,-2-1 0,1 5 0,-1-1 0,0 6 0,8-1 0,8-3 0,7-3 0,8-3 0,11-2 0,-3-3 0,0 0 0,1-2 0,-2 1 0,1-1 0,-1 0 0,-7 1 0,-8 0 0,-15 7 0,-6 1 0,-5-1 0,-2 0 0,0-3 0,9-1 0,2-1 0,1-2 0,-1 0 0,-9-7 0,-8-9 0,-2 0 0,0-6 0,4 3 0,2 4 0,-4-4 0,1-3 0,3-5 0,-7-4 0,3 4 0,2 6 0,10 7 0,3-3 0,2-3 0,-7-5 0,-2-5 0,0-3 0,-1 5 0,-6-1 0,1 5 0,-7 0 0,-6-3 0,-5-2 0,3-3 0,-3-3 0,-2-1 0,6-10 0,-3-7 0,-1-9 0,-3 2 0,-2-5 0,-3 5 0,-1-2 0,0 4 0,-2 5 0,1 5 0,-1 5 0,1 2 0,0 2 0,-8 2 0,0 0 0,0 0 0,1 0 0,3 0 0,1-1 0,1 1 0,1-1 0,1 0 0,0 0 0,1-15 0,-1-8 0,0-8 0,1 3 0,-1 4 0,0 0 0,0 5 0,0 6 0,0 4 0,0 4 0,0 3 0,0 2 0,0 1 0,0 0 0,0 0 0,0-8 0,0 0 0,0-8 0,0-7 0,0-5 0,0 2 0,0-3 0,0-2 0,0-9 0,0-11 0,0-9 0,0-1 0,0-4 0,0-3 0,0-4 0,0 6 0,0-2 0,0 6 0,0 14 0,0-1 0,0 4 0,0 10 0,0 9 0,0 9 0,0 8 0,0 4 0,0 4 0,0 1 0,0 1 0,0-7 0,0-9 0,0-8 0,0-15 0,0-4 0,0-4 0,0 0 0,7 9 0,1-6 0,8 8 0,-2-6 0,-2 0 0,-2 6 0,-4-6 0,-3-8 0,-1-1 0,-1 1 0,-2 2-7914,1 2 10175,-1 9-3392,1 3 185,-1 9 1216,1 7-405,0 6 135,7-2 0,1 2 0,0-5 7445,-1-5-9572,-3-6 4606,0-6-2883,-3 5 606,0-9-202,-1-3 0,0-8 0,-1-9 0,1-8-7914,0-13 10175,0-4-3392,-1-3 844,-6-7 369,-9 1-123,1 2 41,0 3 0,4 19 0,4 9 0,2 18 0,3 14 0,1 4 0,-6 8 0,-1 4 7772,1 5-9993,-6 2 3762,1 2-1664,2 1 184,2 0-61,3 1 0,2-2 0,1 1 0,2 0 0,0-9 0,1-7 0,-1-16 0,-7-13 0,-8-14 0,0-8 0,-7-7 0,3-3 0,-4-2 0,4-1 0,-18-6 0,4-1 0,-4 16 0,-1-5 0,8 17 0,7 8 0,0 6 0,7 13 0,4 9 0,-3 17 0,3 7 0,3 4 0,3 1 0,-6 7 0,2-1 0,-6 6 0,-6-3 0,-5-2 0,-12-4 0,-12-4 0,-10-2 0,-7-3 0,-12-1 0,-4-8 0,-9 0 0,-14-8 0,-22 1 0,-42 2 0,-10-4-2034,-20 3 2615,3 3-871,7 11 290,18 10 0,18 11-596,1 7 766,12 6-255,8 4 85,7 2 0,0 0 0,3 0 0,2-1 0,11 1 0,17-2 0,10 1 0,7-1 0,4 0 0,9 0 0,8 0 1979,7 0-2544,-3 0 1498,4 0-1119,3 0 279,2 0-93,2 0 0,1 0 0,2 0 0,-7 0 0,-8 7 0,-7 8 0,-7 1 0,2-2 0,-1 5 0,4 4 0,-1-3 0,-2 4 0,-3 3 0,5-4 0,-2 2 0,-2-4 0,6-6 0,-3-4 0,-1-5 0,4-3 0,-3 5 0,-1-1 0,4 0 0,6-2 0,5-1 0,5 6 0,-4-1 0,-6-1 0,2-2 0,2-1 0,-5-2 0,4-2 0,2-1 0,4 8 0,-4-1 0,9 8 0,-5-1 0,1-2 0,2-3 0,1-2 0,-6-4 0,0-1 0,-5-2 0,0 0 0,3 0 0,3-1 0,3 0 0,3 1 0,1 0 0,2 0 0,1-1 0,7-6 0,0-1 0,1 0 0,5-6 0,-1 2 0,-2 1 0,5-5 0,5-4 0,-2 1 0,4-4 0,-4-4 0,-4 4 0,3-2 0,3-3 0,-2 4 0,4-1 0,-4 4 0,3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6.9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532.24219"/>
      <inkml:brushProperty name="anchorY" value="1216.79504"/>
      <inkml:brushProperty name="scaleFactor" value="0.5"/>
    </inkml:brush>
  </inkml:definitions>
  <inkml:trace contextRef="#ctx0" brushRef="#br0">460 341 24575,'0'0'0,"-6"0"0,-11 0 0,-6 0 0,-7 0 0,4-8 0,-4-7 0,-1-1 0,-1-6 0,-3 3 0,6-3 0,0 3 0,-2 4 0,0 5 0,5-4 0,-2-4 0,7-6 0,-3 2 0,14 11 0,12 6 0,12 12 0,10 2 0,8 2 0,5-2 0,-5 5 0,0-1 0,0-3 0,2-2 0,-7 5 0,-6 5 0,-7 6 0,-6 6 0,-4 4 0,-3 2 0,-2 3 0,-8-1 0,-8-6 0,-7-9 0,-6-7 0,-5-7 0,-2-5 0,13-3 0,8-10 0,15-15 0,5-16 0,11-14 0,9-10 0,-2-1 0,4 4 0,4 6 0,2 6 0,11 5 0,-6 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8.5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909.02588"/>
      <inkml:brushProperty name="anchorY" value="2827.61084"/>
      <inkml:brushProperty name="scaleFactor" value="0.5"/>
    </inkml:brush>
  </inkml:definitions>
  <inkml:trace contextRef="#ctx0" brushRef="#br0">0 658 24575,'0'0'0,"0"6"0,7 3 0,9-1 0,7-2 0,-1-9 0,4-2 0,3-1 0,-4-7 0,2 1 0,1-7 0,-4-5 0,2 3 0,2 3 0,-13 6 0,-5-4 0,-6-3 0,-3-6 0,-2-5 0,-1-3 0,0-3 0,1-10 0,-1 0 0,9 7 0,1 1 0,0 2 0,-2 1 0,6 0 0,7 7 0,-2 0 0,-2-2 0,-11 7 0,-5 13 0,-10 13 0,-9 13 0,0 11 0,-5 6 0,4 4 0,12 3 0,13 0 0,11 1 0,11-8 0,7-9 0,4-8 0,11-7 0,15-5 0,16-3 0,13-2 0,-4-1 0,7 0 0,-4 1 0,-3 0 0,-4 0 0,-3 1 0,-10 0 0,-1 0 0,-10 0 0,1 0 0,2 0 0,3 0 0,3 0 0,3 0 0,2 0 0,-7 0 0,-6 0 0,-8 0 0,-6 0 0,-5 0 0,-3 0 0,-9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29.7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77.97391"/>
      <inkml:brushProperty name="anchorY" value="1898.62524"/>
      <inkml:brushProperty name="scaleFactor" value="0.5"/>
    </inkml:brush>
  </inkml:definitions>
  <inkml:trace contextRef="#ctx0" brushRef="#br0">375 0 24575,'0'0'0,"-7"0"0,-10 0 0,-6 0 0,-6 0 0,-6 0 0,-2 0 0,-2 0 0,0 0 0,0 0 0,-1 0 0,2 0 0,7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0.7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121.73999"/>
      <inkml:brushProperty name="anchorY" value="3168.62524"/>
      <inkml:brushProperty name="scaleFactor" value="0.5"/>
    </inkml:brush>
  </inkml:definitions>
  <inkml:trace contextRef="#ctx0" brushRef="#br0">717 1 24575,'0'0'0,"-6"0"0,-10 0 0,-8 0 0,-5 0 0,-5 0 0,-3 0 0,-2 0 0,0 0 0,-1 0 0,1 0 0,0 0 0,1 0 0,-8 0 0,0 0 0,0 0 0,2 0 0,1 0 0,2 0 0,2 0 0,8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0.9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108.20459"/>
      <inkml:brushProperty name="anchorY" value="4438.62549"/>
      <inkml:brushProperty name="scaleFactor" value="0.5"/>
    </inkml:brush>
  </inkml:definitions>
  <inkml:trace contextRef="#ctx0" brushRef="#br0">15 0 24575,'0'0'0,"-6"0"0,-3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32.1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5393.31006"/>
      <inkml:brushProperty name="anchorY" value="5708.62549"/>
      <inkml:brushProperty name="scaleFactor" value="0.5"/>
    </inkml:brush>
  </inkml:definitions>
  <inkml:trace contextRef="#ctx0" brushRef="#br0">290 602 24575,'0'0'0,"-6"0"0,-11 0 0,-6 0 0,-6 0 0,-6 0 0,-2 0 0,-1 0 0,-2 0 0,8-7 0,8-9 0,16 1 0,14-7 0,6-4 0,1-5 0,6-10 0,6-19 0,4-23 0,12-9 0,-5 5 0,2 17 0,-8 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41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969 136 24575,'-15'2'7,"1"-1"-1,0 2 1,-1 0 0,1 0-1,0 1 1,0 1 0,1 1-1,0-1 1,0 2-1,0 0 1,1 1 0,0 0-1,0 1 1,-18 17-1,-6 9-416,1 2 1,-55 77-1,52-57-223,3 2 0,2 1 0,2 1 0,4 1 0,-24 80 0,-73 338-2060,106-395 2611,-32 143 82,11 2 0,-16 385 0,55-604 21,-1 9 375,1 1-1,1-1 1,0 0-1,8 34 1,-8-51-318,-1 0 0,1 0 0,0 0 0,0-1 0,0 1 0,0 0 0,0-1 0,0 1 0,1-1 0,0 0 0,-1 1 0,1-1 0,0 0 0,0 0 0,0 0 0,0 0 0,0 0 0,1 0 0,-1-1 0,0 1 0,1-1 0,-1 0 0,1 0 0,0 1 0,-1-2 0,1 1 0,0 0 0,0-1 0,0 1 0,-1-1 0,1 0 0,0 1 0,0-2-1,0 1 1,0 0 0,-1 0 0,1-1 0,0 0 0,0 1 0,-1-1 0,5-2 0,1-1 79,0 0 1,-1-1-1,0 0 0,0 0 0,0 0 0,-1-1 0,0 0 0,0 0 1,0 0-1,-1-1 0,0 0 0,0 0 0,6-13 0,36-58-295,57-129 0,21-97-974,-116 280 1142,4-9-30,67-170 0,60-239 0,-130 397-58,7-83 0,-15 108 264,-2 0-1,0 0 1,-1 1-1,-1-1 1,-1 0-1,-9-30 1,9 44-192,0-1 0,-1 0 1,1 1-1,-1 0 0,-1 0 1,1 0-1,-1 0 1,0 1-1,0-1 0,-1 1 1,0 1-1,0-1 0,0 1 1,0 0-1,0 0 1,-1 1-1,0 0 0,0 0 1,0 1-1,0 0 0,0 0 1,-13-2-1,-14-1-30,0 1 0,0 2 0,-51 3-1,72 0 16,12-1 1,0 1 0,0-1 0,0 0 0,0 0 0,0 0 0,-1 1 0,1-1 0,0 0 0,0 0 0,0-1 0,0 1 0,0 0 0,-1 0 0,1-1 0,0 1 0,0 0 0,0-1 0,0 1 0,0-1 0,0 1 0,0-1 0,0 0 0,0 1 0,0-1 0,0-1 0,1 0 0,1-1 0,0 1 0,0 0 0,0 0 0,0-1 0,0 1 0,0 0 0,1 0 0,-1 0 0,1 0 0,0 0 0,2-1 0,103-125 0,-6-5 0,108-183 0,-197 295 0,-1-1 0,14-40 0,-23 56 0,0 0 0,-1 0 0,1 0 0,-1 0 0,-1 0 0,1 0 0,-1 0 0,0 0 0,0 0 0,-1 0 0,0 0 0,0 0 0,0 0 0,-1 0 0,0 0 0,-3-8 0,4 13 0,1-1 0,-1 1 0,1 0 0,-1-1 0,0 1 0,1 0 0,-1 0 0,0-1 0,0 1 0,0 0 0,0 0 0,0 0 0,0 0 0,0 0 0,0 0 0,0 0 0,0 0 0,-1 1 0,1-1 0,0 0 0,-1 1 0,1-1 0,0 1 0,-1-1 0,1 1 0,-1 0 0,1 0 0,-1-1 0,1 1 0,-1 0 0,1 0 0,0 0 0,-1 1 0,1-1 0,-1 0 0,1 1 0,-1-1 0,1 0 0,0 1 0,-1 0 0,1-1 0,0 1 0,-1 0 0,1 0 0,0-1 0,0 1 0,0 0 0,-1 2 0,-3 1 0,1 1 0,-1 1 0,1-1 0,1 1 0,-1-1 0,1 1 0,0 0 0,0 0 0,-3 10 0,0 11 0,1 0 0,1 1 0,1-1 0,1 34 0,10 111 0,-5-158 0,0 0 0,1 0 0,0 0 0,1 0 0,1-1 0,0 1 0,1-2 0,0 1 0,1-1 0,1 0 0,0 0 0,0-1 0,20 18 0,-28-28 0,0 0 0,0 0 0,0-1 0,0 1 0,0 0 0,0 0 0,1-1 0,-1 1 0,0 0 0,0-1 0,1 0 0,-1 1 0,0-1 0,1 0 0,-1 1 0,2-1 0,0-4 0,-12-7 0,2 6 0,-1 0 0,0 0 0,0 1 0,0 0 0,0 0 0,-1 1 0,1 1 0,-1-1 0,-14-1 0,-91-9 0,88 12 0,-7 0 0,0 2 0,-1 1 0,1 2 0,0 2 0,1 0 0,-1 2 0,2 2 0,-1 1 0,1 1 0,1 2 0,0 1 0,1 1 0,0 1 0,2 2 0,0 1 0,1 1 0,1 1 0,1 1 0,1 1 0,2 2 0,0 0 0,-32 54 0,50-76 0,1 0 0,0 0 0,0 1 0,1-1 0,-1 0 0,1 0 0,0 1 0,0-1 0,0 1 0,1-1 0,0 1 0,0-1 0,0 1 0,0 0 0,2 7 0,-1-10 0,0 0 0,0 0 0,0 0 0,1-1 0,-1 1 0,1 0 0,-1 0 0,1-1 0,0 1 0,0-1 0,-1 0 0,1 1 0,0-1 0,0 0 0,0 0 0,1 0 0,-1 0 0,0-1 0,0 1 0,0 0 0,1-1 0,-1 0 0,0 1 0,0-1 0,1 0 0,-1 0 0,0 0 0,1-1 0,-1 1 0,0-1 0,4 0 0,7-2 0,0 0 0,0-1 0,0-1 0,-1 1 0,0-2 0,0 0 0,0 0 0,-1-1 0,0-1 0,0 0 0,-1 0 0,0-1 0,14-16 0,11-15 0,-2-3 0,30-49 0,-29 40 0,-7 14 0,-2-2 0,-2-1 0,-2 0 0,-1-2 0,-2 0 0,-3-1 0,19-82 0,-30 100 42,20-74 245,-21 91-476,1-1 1,0 1 0,0 0 0,1 1 0,0-1-1,0 1 1,1 0 0,8-9 0,21-16-6638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1:43:42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904 546 24575,'-38'0'0,"13"-1"0,0 1 0,-31 5 0,48-4 0,0 1 0,0 0 0,0 0 0,0 1 0,1 0 0,-1 0 0,1 1 0,0 0 0,0 0 0,-13 11 0,3 1 1,1 2 0,0 0 0,1 1 1,1 1-1,1 0 0,1 1 0,1 0 0,-10 24 0,-59 186-110,77-220 93,-38 136-80,6 3 0,6 0 0,7 2 0,7 0 1,5 206-1,10-348 128,0 0 0,1 0 0,0 0 0,1 0-1,0 0 1,0 0 0,1-1 0,0 1 0,1-1 0,0 0 0,1 0 0,-1 0 0,2 0 0,-1-1 0,1 0 0,1 0 0,9 10 0,-14-17-29,-1 0 0,0 0-1,1 0 1,-1 0 0,0 0 0,1 0-1,0-1 1,-1 1 0,1 0 0,-1-1-1,1 1 1,0-1 0,-1 0 0,1 1-1,0-1 1,-1 0 0,1 0 0,0 0-1,0 0 1,-1 0 0,1-1-1,0 1 1,-1 0 0,1-1 0,0 1-1,-1-1 1,1 0 0,-1 1 0,1-1-1,-1 0 1,1 0 0,-1 0 0,0 0-1,1 0 1,-1-1 0,0 1 0,0 0-1,0 0 1,0-1 0,0 1 0,0-1-1,0 1 1,0-1 0,-1 1 0,2-4-1,5-10-6,-1 0-1,-1 0 1,7-30-1,-10 36 12,22-105-7,-6-2 0,-4 0 0,-6 0 0,-7-139 0,-3 211 0,-3 0 0,-11-50 0,12 72 0,-2 1 0,-1 0 0,-1 0 0,0 1 0,-1 0 0,-15-22 0,19 36 0,0 0 0,0 0 0,-1 0 0,0 1 0,0 0 0,-1 0 0,1 0 0,-1 1 0,0 0 0,-1 0 0,1 1 0,0 0 0,-1 0 0,0 1 0,0 0 0,0 0 0,-13-1 0,6 2 0,0 0 0,0 1 0,0 0 0,0 1 0,0 1 0,0 1 0,1 0 0,-25 8 0,32-8 0,1 0 0,0 1 0,1-1 0,-1 1 0,1 0 0,-1 1 0,1-1 0,0 1 0,1 0 0,-1 1 0,1-1 0,0 1 0,0-1 0,1 1 0,0 0 0,0 1 0,0-1 0,1 0 0,-3 11 0,-2 14 0,1-1 0,1 1 0,0 33 0,2-21 0,-10 29 0,9-59 0,0 1 0,2 0 0,-1 0 0,2 1 0,0-1 0,1 0 0,0 1 0,3 18 0,-2-31 0,0 1 0,-1-1 0,1 1 0,0-1 0,0 0 0,1 0 0,-1 0 0,0 1 0,1-1 0,-1 0 0,1-1 0,0 1 0,0 0 0,-1 0 0,1-1 0,0 1 0,1-1 0,-1 0 0,0 1 0,0-1 0,0 0 0,1 0 0,-1-1 0,1 1 0,-1 0 0,0-1 0,1 1 0,-1-1 0,1 0 0,-1 0 0,1 0 0,-1 0 0,1 0 0,-1-1 0,1 1 0,3-2 0,2 0 0,-1 0 0,0-1 0,0 0 0,-1 0 0,1 0 0,-1-1 0,1 0 0,-1 0 0,0-1 0,-1 1 0,9-10 0,18-26 0,-2-2 0,-2-2 0,-2 0 0,-1-1 0,-3-2 0,31-93 0,-24 43 0,-5-1 0,19-159 0,-34 168 0,-3 0 0,-6-92 0,-1 173 0,0 1 0,0-1 0,0 1 0,-1 0 0,0-1 0,0 1 0,-1 0 0,0 0 0,0 0 0,-1 1 0,-4-8 0,6 13 0,1-1 0,0 1 0,-1-1 0,1 1 0,-1-1 0,1 1 0,-1 0 0,0 0 0,0 0 0,0 0 0,1 0 0,-1 0 0,0 0 0,0 1 0,0-1 0,0 1 0,-4-1 0,3 1 0,0 1 0,0-1 0,0 1 0,1-1 0,-1 1 0,0 0 0,0 0 0,0 0 0,1 1 0,-1-1 0,1 1 0,-1-1 0,1 1 0,0 0 0,-5 4 0,-4 6 0,-1 1 0,2 0 0,0 1 0,0 0 0,1 0 0,1 1 0,0 1 0,2-1 0,-1 1 0,2 0 0,0 0 0,-5 34 0,2 6 0,3 1 0,4 87 0,1-118 0,2-1 0,0 0 0,2 0 0,8 29 0,-10-45 0,1 0 0,0-1 0,1 1 0,0-1 0,0 0 0,1 0 0,0 0 0,1 0 0,-1-1 0,1 0 0,1 0 0,-1-1 0,1 0 0,0 0 0,9 5 0,-15-10 0,1 0 0,0 0 0,-1 0 0,1 0 0,0 0 0,0-1 0,0 1 0,-1-1 0,1 1 0,0-1 0,0 0 0,0 0 0,0 0 0,0 0 0,0 0 0,0 0 0,0 0 0,-1-1 0,1 1 0,0-1 0,0 1 0,2-2 0,-1 0 0,1 0 0,-1 0 0,0-1 0,0 0 0,0 1 0,0-1 0,0 0 0,0-1 0,-1 1 0,3-4 0,5-12 0,0 0 0,-1 0 0,8-27 0,-13 32 0,21-57 0,-3-1 0,23-133 0,-41 169 0,-1 0 0,-1 0 0,-2 0 0,-1 0 0,-3 0 0,0 0 0,-19-68 0,21 99 0,-2-14 0,-2 0 0,-1 0 0,0 0 0,-1 1 0,-1 0 0,-1 0 0,-19-26 0,27 42 0,1 0 0,0 0 0,-1 0 0,0 1 0,1-1 0,-1 1 0,0-1 0,0 1 0,0 0 0,0-1 0,0 1 0,0 0 0,0 0 0,0 0 0,0 1 0,0-1 0,-1 1 0,1-1 0,0 1 0,-1 0 0,1-1 0,0 1 0,-1 0 0,1 1 0,0-1 0,-1 0 0,1 1 0,0-1 0,0 1 0,0 0 0,-1 0 0,1-1 0,0 2 0,0-1 0,0 0 0,0 0 0,0 1 0,1-1 0,-1 1 0,0-1 0,-2 4 0,-4 5 0,0 0 0,0 0 0,1 1 0,1 0 0,0 1 0,-7 17 0,-9 31-79,2 1 0,4 1 0,-16 114 0,3 195-237,26-309 316,0-29 0,2-1 0,1 1 0,1 0 0,2 0 0,8 41 0,-8-66 24,0 0 1,0-1-1,1 1 0,0-1 1,0 1-1,1-1 0,0-1 1,0 1-1,1-1 0,0 1 1,0-2-1,13 11 0,-17-14-16,1 0 1,-1-1-1,1 1 0,-1-1 1,1 1-1,0-1 0,0 0 1,0 0-1,0 0 0,-1-1 1,1 1-1,0-1 0,0 0 1,0 1-1,0-1 0,0 0 1,0-1-1,0 1 0,0-1 1,0 1-1,0-1 0,0 0 0,0 0 1,0 0-1,0 0 0,-1-1 1,1 1-1,-1-1 0,1 1 1,-1-1-1,1 0 0,-1 0 1,0 0-1,0 0 0,0-1 1,0 1-1,3-5 0,6-14-8,0 0 0,-2-1 0,0 0 0,-1-1 0,-2 0 0,0 0 0,3-30 0,10-35 0,-14 70 0,26-93 0,-5 0 0,20-196 0,-45 286 0,-1-1 0,-3-25 0,3 42 0,-1 0 0,1 1 0,-1-1 0,-1 0 0,1 1 0,-1-1 0,1 1 0,-1 0 0,-1-1 0,1 1 0,0 0 0,-1 0 0,0 0 0,0 1 0,-7-7 0,9 9 0,-1 0 0,0 0 0,0 0 0,1 0 0,-1 1 0,0-1 0,0 1 0,0-1 0,0 1 0,0 0 0,0 0 0,0-1 0,0 1 0,0 1 0,0-1 0,0 0 0,0 0 0,1 1 0,-1-1 0,0 1 0,0 0 0,0-1 0,0 1 0,1 0 0,-1 0 0,0 0 0,1 0 0,-1 1 0,1-1 0,-1 0 0,1 1 0,-3 1 0,-3 6 0,-1-1 0,1 1 0,1 0 0,-8 13 0,-5 14 20,1 1-1,2 1 0,2 0 1,-12 50-1,-25 167-908,43-212 316,2-8-6253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FBFC-9C3F-BA3F-DF7D-891A4C7D4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8534E-5B74-6D96-0B8A-DB4463254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F816-9A5E-8AA7-2EEF-66F0CA2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8B94-C63D-A6EB-D3B3-7773CAD3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D843-9ECE-4417-81D0-DA3B1208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FA03-C576-9041-9529-B3F65C9F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1DA1-93BD-53C7-90A2-1A5E12A44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FD96-4BF0-C632-539A-7675DDB8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B1E4-9B4A-BDEC-4EC5-BEA25D14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B739-E0D3-6643-EDA9-CB2D8CC7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D7929-224A-83AE-185C-E6A39C0A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8137-8C4C-8B5C-5109-51E6A7AC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363E-67A2-15B5-7C54-A168069B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B01D-EB74-E0BF-8E41-C22E1ABC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30DCA-E96C-C05A-85D6-04498FCB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FF6F-E375-B41A-B4DD-809113AF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3E35-C37B-7D32-F42C-06A583A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DA61-6AF0-0AFD-9D31-DF0A026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8654-1A79-FAA7-CF6E-E97B7B75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3F9AA-7F87-D7FB-DC74-C557EF3C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2E3E-1D74-6CDE-E06B-7A27C5DB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5414-4B5F-7B09-0585-B6531DA3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A905-4B9A-8BF7-8BD5-907248EB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A132-0D89-4E47-AE3F-428D199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8A9F-1036-92A8-AD8B-2127068E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8BAA-97E6-B68A-DE21-87A716A8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5089-8182-9C8A-6252-A97EC63D8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B6C45-4D7B-EA2A-4E0D-51972093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29B88-8723-470A-8D34-9A169C2B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B7743-D9A6-DB25-9148-43533304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1F487-8726-779E-72FD-0A3CC0A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249A-04EC-13BE-111C-8BC37BC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987E-B18A-B9F5-5EF3-79254F93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BB9FD-3ED8-0ADD-8B57-99D3E2322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F0CC0-7FDE-A6B6-57EF-7F2961192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8262-2978-01F4-3335-A6618DC6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538A8-DE5B-AE8A-DBA6-493F5EFA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6FC18-C8A8-DC67-C980-C00A9BA7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8DC92-6798-39A4-191D-71C18B0C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508C-A8BB-52FA-90DB-FB3E2E1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80AA8-420F-FB5D-E2AF-8CC3E54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CA71E-BB00-313C-D8B1-9D7DC18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0AB8A-7AAF-1851-A48A-9CF7C86F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15286-553E-CF51-573F-14EBCD25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43EA-C02B-880E-22AB-7B9D3A50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753AD-91A1-D23D-743C-C9EAA16F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4D1F-C6D9-DBE9-9121-615D3CFE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5487-E92F-BC9A-E1F2-E41886E7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C66A-3E89-5B41-15E4-9788C6AE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925B-D80F-AC98-6CF0-E50F0A5F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C433-8476-95EA-2AF6-A1AB9443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8F9F-029C-7ECF-BFFC-36BCFA7D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668-22D7-D5BC-E3FA-D7DB156E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6A710-78A9-0B70-C666-E21A17FAC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BCBC-A734-E49D-E241-D17C2B56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BFCE-CD34-726B-45A0-9DEE961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DD10F-4D3B-CCE8-0865-B1699E85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D4A7-F765-EFBA-FA22-7BD650A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B3BCA-C1F1-6018-7D34-86F022E4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A678-E59E-46EB-9FC5-2C266467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D036-5B8B-DD40-23C1-576FE4E1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1E93-9258-4DAE-BCAF-FB610386B54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7622-A8DC-5F76-4ABB-50FA65386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2DEC-5813-7E75-062A-FCFD24CBF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D64E-3DEB-4E7E-859B-DE774883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C2F3-7521-DAA0-A464-34D86C1E8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API vs REDUX</a:t>
            </a:r>
          </a:p>
        </p:txBody>
      </p:sp>
    </p:spTree>
    <p:extLst>
      <p:ext uri="{BB962C8B-B14F-4D97-AF65-F5344CB8AC3E}">
        <p14:creationId xmlns:p14="http://schemas.microsoft.com/office/powerpoint/2010/main" val="30020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7BB8-905A-BF37-81AF-1E447AAB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Accessibility</a:t>
            </a:r>
          </a:p>
          <a:p>
            <a:r>
              <a:rPr lang="en-US" sz="6600" dirty="0"/>
              <a:t>Flow of Data</a:t>
            </a:r>
          </a:p>
        </p:txBody>
      </p:sp>
    </p:spTree>
    <p:extLst>
      <p:ext uri="{BB962C8B-B14F-4D97-AF65-F5344CB8AC3E}">
        <p14:creationId xmlns:p14="http://schemas.microsoft.com/office/powerpoint/2010/main" val="244239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EF3FCC-8A10-A2CD-30CF-AB1BCBDF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93" y="871928"/>
            <a:ext cx="10355785" cy="51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27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828E87-D41D-3457-E0AE-1E784C46F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7" y="287019"/>
            <a:ext cx="9444251" cy="59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2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A0B870-3939-4BF5-7842-169C00CE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15" y="513711"/>
            <a:ext cx="9156199" cy="54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B27CAD-BAC9-2F9A-C9D4-910A07C76E9D}"/>
                  </a:ext>
                </a:extLst>
              </p14:cNvPr>
              <p14:cNvContentPartPr/>
              <p14:nvPr/>
            </p14:nvContentPartPr>
            <p14:xfrm>
              <a:off x="872586" y="1622907"/>
              <a:ext cx="5324400" cy="45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27CAD-BAC9-2F9A-C9D4-910A07C76E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586" y="1604907"/>
                <a:ext cx="5360040" cy="45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9BAF30D-BE14-CD81-D1D4-58FCAECFFBC6}"/>
              </a:ext>
            </a:extLst>
          </p:cNvPr>
          <p:cNvGrpSpPr/>
          <p:nvPr/>
        </p:nvGrpSpPr>
        <p:grpSpPr>
          <a:xfrm>
            <a:off x="1894986" y="5167467"/>
            <a:ext cx="3509280" cy="250200"/>
            <a:chOff x="1894986" y="5167467"/>
            <a:chExt cx="3509280" cy="250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2A913E-8BD4-852B-4F18-AD12CD2290BD}"/>
                    </a:ext>
                  </a:extLst>
                </p14:cNvPr>
                <p14:cNvContentPartPr/>
                <p14:nvPr/>
              </p14:nvContentPartPr>
              <p14:xfrm>
                <a:off x="1894986" y="5186187"/>
                <a:ext cx="165960" cy="18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2A913E-8BD4-852B-4F18-AD12CD2290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7346" y="5168187"/>
                  <a:ext cx="201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2769A0-B7C3-8100-BF3D-F5C034EA337C}"/>
                    </a:ext>
                  </a:extLst>
                </p14:cNvPr>
                <p14:cNvContentPartPr/>
                <p14:nvPr/>
              </p14:nvContentPartPr>
              <p14:xfrm>
                <a:off x="2593026" y="5167467"/>
                <a:ext cx="778320" cy="247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2769A0-B7C3-8100-BF3D-F5C034EA33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75026" y="5149827"/>
                  <a:ext cx="813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9ACAE-01F2-59DB-B48F-D9DB97AD0562}"/>
                    </a:ext>
                  </a:extLst>
                </p14:cNvPr>
                <p14:cNvContentPartPr/>
                <p14:nvPr/>
              </p14:nvContentPartPr>
              <p14:xfrm>
                <a:off x="3590946" y="5226867"/>
                <a:ext cx="1350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9ACAE-01F2-59DB-B48F-D9DB97AD05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73306" y="5208867"/>
                  <a:ext cx="17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24B7F1-A224-0460-CFF1-5F678691B798}"/>
                    </a:ext>
                  </a:extLst>
                </p14:cNvPr>
                <p14:cNvContentPartPr/>
                <p14:nvPr/>
              </p14:nvContentPartPr>
              <p14:xfrm>
                <a:off x="4613706" y="5308587"/>
                <a:ext cx="25812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24B7F1-A224-0460-CFF1-5F678691B7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96066" y="5290947"/>
                  <a:ext cx="293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3C1AD6-9EE9-97E3-6F69-54DACA86FDFC}"/>
                    </a:ext>
                  </a:extLst>
                </p14:cNvPr>
                <p14:cNvContentPartPr/>
                <p14:nvPr/>
              </p14:nvContentPartPr>
              <p14:xfrm>
                <a:off x="4566186" y="5322267"/>
                <a:ext cx="57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3C1AD6-9EE9-97E3-6F69-54DACA86FD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48186" y="5304267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0A2EA1-29A5-F99A-45EA-49048D4B1584}"/>
                    </a:ext>
                  </a:extLst>
                </p14:cNvPr>
                <p14:cNvContentPartPr/>
                <p14:nvPr/>
              </p14:nvContentPartPr>
              <p14:xfrm>
                <a:off x="5299866" y="5200947"/>
                <a:ext cx="104400" cy="216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0A2EA1-29A5-F99A-45EA-49048D4B15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82226" y="5183307"/>
                  <a:ext cx="14004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089E0D-9459-8006-2B3C-15C00FC29E57}"/>
                  </a:ext>
                </a:extLst>
              </p14:cNvPr>
              <p14:cNvContentPartPr/>
              <p14:nvPr/>
            </p14:nvContentPartPr>
            <p14:xfrm>
              <a:off x="8044146" y="4345227"/>
              <a:ext cx="348840" cy="97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089E0D-9459-8006-2B3C-15C00FC29E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6506" y="4327227"/>
                <a:ext cx="38448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7AD8FF-DD0D-3A7D-CB59-7CB7AF611579}"/>
                  </a:ext>
                </a:extLst>
              </p14:cNvPr>
              <p14:cNvContentPartPr/>
              <p14:nvPr/>
            </p14:nvContentPartPr>
            <p14:xfrm>
              <a:off x="9787266" y="4156947"/>
              <a:ext cx="325440" cy="83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7AD8FF-DD0D-3A7D-CB59-7CB7AF6115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69626" y="4138947"/>
                <a:ext cx="361080" cy="8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86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AD697B8-630F-6578-08DB-9A2714C74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15" y="513711"/>
            <a:ext cx="9156199" cy="540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E3291E-0642-3FED-8AB2-5E2EFB02A808}"/>
              </a:ext>
            </a:extLst>
          </p:cNvPr>
          <p:cNvSpPr/>
          <p:nvPr/>
        </p:nvSpPr>
        <p:spPr>
          <a:xfrm>
            <a:off x="532263" y="354842"/>
            <a:ext cx="11532358" cy="63052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00124-4EE2-3235-0C8A-408D0C23C471}"/>
              </a:ext>
            </a:extLst>
          </p:cNvPr>
          <p:cNvSpPr txBox="1"/>
          <p:nvPr/>
        </p:nvSpPr>
        <p:spPr>
          <a:xfrm>
            <a:off x="1146411" y="443553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Redux Store</a:t>
            </a:r>
          </a:p>
        </p:txBody>
      </p:sp>
    </p:spTree>
    <p:extLst>
      <p:ext uri="{BB962C8B-B14F-4D97-AF65-F5344CB8AC3E}">
        <p14:creationId xmlns:p14="http://schemas.microsoft.com/office/powerpoint/2010/main" val="1283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BE03-712B-198F-4EB6-44531C51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vs Context Data Flow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51CB62-EBFC-8A52-1F77-03BCE3250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0" y="1924334"/>
            <a:ext cx="10876128" cy="45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701E02-C57C-8F57-B707-6564EBF0B05E}"/>
              </a:ext>
            </a:extLst>
          </p:cNvPr>
          <p:cNvSpPr txBox="1"/>
          <p:nvPr/>
        </p:nvSpPr>
        <p:spPr>
          <a:xfrm>
            <a:off x="1501254" y="1690688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UI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9C245-43CF-5B21-BC63-229DD75A1C2F}"/>
              </a:ext>
            </a:extLst>
          </p:cNvPr>
          <p:cNvSpPr txBox="1"/>
          <p:nvPr/>
        </p:nvSpPr>
        <p:spPr>
          <a:xfrm>
            <a:off x="8231228" y="1675406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Contexts with Reducers</a:t>
            </a:r>
          </a:p>
        </p:txBody>
      </p:sp>
    </p:spTree>
    <p:extLst>
      <p:ext uri="{BB962C8B-B14F-4D97-AF65-F5344CB8AC3E}">
        <p14:creationId xmlns:p14="http://schemas.microsoft.com/office/powerpoint/2010/main" val="30259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9E25CA2-409F-A436-7CEE-19F1FDFA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498" y="1949569"/>
            <a:ext cx="65817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8B2A4-70F8-0573-C35D-C1CE46CC5C6E}"/>
              </a:ext>
            </a:extLst>
          </p:cNvPr>
          <p:cNvSpPr txBox="1"/>
          <p:nvPr/>
        </p:nvSpPr>
        <p:spPr>
          <a:xfrm>
            <a:off x="3130513" y="167213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UI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4CD55-0E92-D8ED-533E-A0320A91704C}"/>
              </a:ext>
            </a:extLst>
          </p:cNvPr>
          <p:cNvSpPr txBox="1"/>
          <p:nvPr/>
        </p:nvSpPr>
        <p:spPr>
          <a:xfrm>
            <a:off x="8231228" y="1675406"/>
            <a:ext cx="133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Redux Store</a:t>
            </a:r>
          </a:p>
        </p:txBody>
      </p:sp>
    </p:spTree>
    <p:extLst>
      <p:ext uri="{BB962C8B-B14F-4D97-AF65-F5344CB8AC3E}">
        <p14:creationId xmlns:p14="http://schemas.microsoft.com/office/powerpoint/2010/main" val="40113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A6B1-E60E-DEB8-8FED-3A28BF8B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Redux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97DB-7F4F-4B22-EBF1-A83333A2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ReactRedux</a:t>
            </a:r>
            <a:r>
              <a:rPr lang="en-US" dirty="0"/>
              <a:t> Setting Up Our Store</a:t>
            </a:r>
          </a:p>
          <a:p>
            <a:r>
              <a:rPr lang="en-US" dirty="0" err="1"/>
              <a:t>ReactRedux</a:t>
            </a:r>
            <a:r>
              <a:rPr lang="en-US" dirty="0"/>
              <a:t> Creating User reducer</a:t>
            </a:r>
          </a:p>
          <a:p>
            <a:r>
              <a:rPr lang="en-US" dirty="0"/>
              <a:t>Creating Selectors</a:t>
            </a:r>
          </a:p>
          <a:p>
            <a:r>
              <a:rPr lang="en-US" dirty="0"/>
              <a:t>Categories Reducer</a:t>
            </a:r>
          </a:p>
          <a:p>
            <a:r>
              <a:rPr lang="en-US" dirty="0"/>
              <a:t>Categories selectors</a:t>
            </a:r>
          </a:p>
          <a:p>
            <a:r>
              <a:rPr lang="en-US" dirty="0"/>
              <a:t>Business Logic in Our Selectors</a:t>
            </a:r>
          </a:p>
        </p:txBody>
      </p:sp>
    </p:spTree>
    <p:extLst>
      <p:ext uri="{BB962C8B-B14F-4D97-AF65-F5344CB8AC3E}">
        <p14:creationId xmlns:p14="http://schemas.microsoft.com/office/powerpoint/2010/main" val="37854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Context API vs 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Redux vs Context Data Flow</vt:lpstr>
      <vt:lpstr>PowerPoint Presentation</vt:lpstr>
      <vt:lpstr>React Redux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API vs REDUX</dc:title>
  <dc:creator>Piyush Chaturvedi</dc:creator>
  <cp:lastModifiedBy>Piyush Chaturvedi</cp:lastModifiedBy>
  <cp:revision>2</cp:revision>
  <dcterms:created xsi:type="dcterms:W3CDTF">2023-10-18T12:57:38Z</dcterms:created>
  <dcterms:modified xsi:type="dcterms:W3CDTF">2023-10-20T13:22:43Z</dcterms:modified>
</cp:coreProperties>
</file>