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3E33-A9B3-2BB9-B831-3A769FF85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F9FC8-117B-B4E6-2AF5-B09258E4F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38548-F644-FBC0-4704-590DBAA2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18117-F8B0-21E6-7BB0-F6F89C4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59E89-19FB-BB66-276D-13C457AE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63D1-BE27-27F7-7848-3274158A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63FD-09A7-A622-5436-8CEC4B21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3D96-0077-F163-B82D-79FAD763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F358-3440-3B0C-2B2E-EE2CE3B5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91C19-6FE4-CAB7-B45A-972A380C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AAE3E-C344-040F-F397-856CA4012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43E59-54C7-99F5-97EE-36053B8F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C118-BDD5-7BCF-A47C-D12ED4D2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ABDB-AF86-A2A7-1ABD-52E2EE27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29F06-BAD9-CFD8-5095-59C53197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964D-36C7-CBC0-22C1-0BF629B6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F41B-751B-6FFD-100D-93F0200A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023B6-6BD1-0562-9C59-94FA7B4D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3D93-7CAF-EB55-61A9-E61A65AD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9A69-72C0-FE5C-39AC-E6E9FE09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3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6F26-3E18-29D5-A99A-48727F1C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05DA-61A3-7CE4-4FC5-2E149548C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5167-D9A5-705D-34D8-75F213C9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E7AA-DDDA-5B4D-70CC-271EF8E1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4011-A0E5-CD92-3F37-6ED17B77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0C36-3958-CA65-7A1F-01C3C615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904C-2C7C-2587-EFD4-C3BD64505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15EC-DE01-15F7-025E-DCCDAB854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75A85-AC12-94DC-241D-FAEB7ABF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47AFC-42AA-A17E-D49A-A929C932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C73C-8713-06E4-FDB6-DE8360F7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8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F14D-0EF8-B75E-27FB-C540B0A4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0FDF6-C3D3-AAE3-03B7-E2C3E139D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CFC8A-48B4-5A3F-8241-A91AF9CF7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D6653-454E-86FE-E3EB-6537A3DE4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8F534-125A-8375-E8B9-BD392C4D6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6DD65-4BBE-9C0A-8749-5AAD75E6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FF02A-AE65-E072-E23E-6AC85C4E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777E1-2742-9755-9516-A58686D4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4334-49F7-2B4F-8C4E-537C0C83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33130-7225-DD01-E222-4D748BDF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3FC35-2337-8D7B-6FBB-6D6FC9B6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2512F-64A6-8299-EED9-3FAB2D26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D2954-D2E9-F57D-6E40-A136DBA5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E36B8-4061-7344-1616-CA25F9FC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FDE87-C32F-9D0F-9EFB-640A0D72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6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F01C-6B5F-5A28-6879-C51425FB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DCBF-1129-093A-753E-4E569A6C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8838F-461F-F5D9-E4FC-DCDE2FD4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BDFEC-5D15-7C5D-A357-4827FF94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D6C11-1482-44C2-4A3E-8B46CA0A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C344-C7A8-14B0-4009-E11CCDA6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6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BE54-6625-AA45-D297-8DC2C7A6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492AF-FBE4-DDEF-4C2B-19190FE6F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3BDF-9A29-1509-7517-28DDC6FD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03F3D-5107-E3B5-625F-DC3CAA9B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46BC-724F-4E92-A585-0C922623FDC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A8425-E264-FECA-2991-F03BC007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AE4AC-9E0D-802A-A80D-7CDF8D9D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24BDB-3A5F-4B77-B4E2-0B47E380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54830-CDE7-9271-32CE-861D7CE7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8998-C21F-E2A4-D746-8C449768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46BC-724F-4E92-A585-0C922623FDCA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A8C8-BA79-1562-56B1-B88AD0027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1BC5-6611-8C3F-2FA2-EBE750CAA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176D-215D-49C4-9400-DABA8242B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132C-539E-14EF-88A9-4898BD2ED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657" y="570820"/>
            <a:ext cx="9869714" cy="5321980"/>
          </a:xfrm>
        </p:spPr>
        <p:txBody>
          <a:bodyPr numCol="2" anchor="ctr">
            <a:normAutofit fontScale="90000"/>
          </a:bodyPr>
          <a:lstStyle/>
          <a:p>
            <a:r>
              <a:rPr lang="en-US" dirty="0"/>
              <a:t>React Basics</a:t>
            </a:r>
            <a:br>
              <a:rPr lang="en-US" dirty="0"/>
            </a:br>
            <a:r>
              <a:rPr lang="en-US" dirty="0"/>
              <a:t>React Router</a:t>
            </a:r>
            <a:br>
              <a:rPr lang="en-US" dirty="0"/>
            </a:br>
            <a:r>
              <a:rPr lang="en-US" dirty="0"/>
              <a:t>Context API</a:t>
            </a:r>
            <a:br>
              <a:rPr lang="en-US" dirty="0"/>
            </a:br>
            <a:r>
              <a:rPr lang="en-US" dirty="0"/>
              <a:t>Hooks</a:t>
            </a:r>
            <a:br>
              <a:rPr lang="en-US" dirty="0"/>
            </a:br>
            <a:r>
              <a:rPr lang="en-US" dirty="0"/>
              <a:t>Firebase</a:t>
            </a:r>
            <a:br>
              <a:rPr lang="en-US" dirty="0"/>
            </a:br>
            <a:r>
              <a:rPr lang="en-US" dirty="0"/>
              <a:t>payments – stripe</a:t>
            </a:r>
            <a:br>
              <a:rPr lang="en-US" dirty="0"/>
            </a:br>
            <a:r>
              <a:rPr lang="en-US" dirty="0" err="1"/>
              <a:t>css</a:t>
            </a:r>
            <a:r>
              <a:rPr lang="en-US" dirty="0"/>
              <a:t> in </a:t>
            </a:r>
            <a:r>
              <a:rPr lang="en-US" dirty="0" err="1"/>
              <a:t>jS</a:t>
            </a:r>
            <a:br>
              <a:rPr lang="en-US" dirty="0"/>
            </a:b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PWA</a:t>
            </a:r>
            <a:br>
              <a:rPr lang="en-US" dirty="0"/>
            </a:br>
            <a:r>
              <a:rPr lang="en-US" dirty="0"/>
              <a:t>Redux</a:t>
            </a:r>
            <a:br>
              <a:rPr lang="en-US" dirty="0"/>
            </a:br>
            <a:r>
              <a:rPr lang="en-US" dirty="0"/>
              <a:t>Redux-Saga</a:t>
            </a:r>
            <a:br>
              <a:rPr lang="en-US" dirty="0"/>
            </a:b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0508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3C20-624D-B278-6D25-EB061448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629"/>
            <a:ext cx="4154714" cy="5538334"/>
          </a:xfrm>
        </p:spPr>
        <p:txBody>
          <a:bodyPr/>
          <a:lstStyle/>
          <a:p>
            <a:r>
              <a:rPr lang="en-US" dirty="0"/>
              <a:t>Before React ?</a:t>
            </a:r>
          </a:p>
          <a:p>
            <a:r>
              <a:rPr lang="en-US" dirty="0"/>
              <a:t>Why React?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Component Architecture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UI Layer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E79BC5-A2B9-903E-33D5-8683345EB170}"/>
              </a:ext>
            </a:extLst>
          </p:cNvPr>
          <p:cNvSpPr txBox="1">
            <a:spLocks/>
          </p:cNvSpPr>
          <p:nvPr/>
        </p:nvSpPr>
        <p:spPr>
          <a:xfrm>
            <a:off x="6934200" y="659833"/>
            <a:ext cx="4154714" cy="5538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Keywords</a:t>
            </a:r>
          </a:p>
          <a:p>
            <a:r>
              <a:rPr lang="en-US" dirty="0"/>
              <a:t>Declarative</a:t>
            </a:r>
          </a:p>
          <a:p>
            <a:r>
              <a:rPr lang="en-US" dirty="0"/>
              <a:t>JSX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Props</a:t>
            </a:r>
          </a:p>
          <a:p>
            <a:r>
              <a:rPr lang="en-US" dirty="0" err="1"/>
              <a:t>VirtualDOM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6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3B04-E717-F8BD-0066-8B132B83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Job of a React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9E2F-24AC-ACD5-5EFC-BA2D4FCD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Decide on Components</a:t>
            </a:r>
          </a:p>
          <a:p>
            <a:pPr marL="514350" indent="-514350">
              <a:buAutoNum type="arabicPeriod"/>
            </a:pPr>
            <a:r>
              <a:rPr lang="en-US" dirty="0"/>
              <a:t>Decide the State and where it lives</a:t>
            </a:r>
          </a:p>
          <a:p>
            <a:pPr marL="514350" indent="-514350">
              <a:buAutoNum type="arabicPeriod"/>
            </a:pPr>
            <a:r>
              <a:rPr lang="en-US" dirty="0"/>
              <a:t>What changes when state changes</a:t>
            </a:r>
          </a:p>
        </p:txBody>
      </p:sp>
    </p:spTree>
    <p:extLst>
      <p:ext uri="{BB962C8B-B14F-4D97-AF65-F5344CB8AC3E}">
        <p14:creationId xmlns:p14="http://schemas.microsoft.com/office/powerpoint/2010/main" val="266330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B75F-4F2F-AE06-2977-A3551A37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7D83-3DE7-347C-826E-05DC189D1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Environment Setup for Yarn</a:t>
            </a:r>
          </a:p>
          <a:p>
            <a:r>
              <a:rPr lang="en-US" dirty="0"/>
              <a:t>Create React App NPX</a:t>
            </a:r>
          </a:p>
          <a:p>
            <a:r>
              <a:rPr lang="en-US" dirty="0"/>
              <a:t>Classes vs Hooks</a:t>
            </a:r>
          </a:p>
          <a:p>
            <a:r>
              <a:rPr lang="en-US" dirty="0"/>
              <a:t>Component State</a:t>
            </a:r>
          </a:p>
          <a:p>
            <a:r>
              <a:rPr lang="en-US" dirty="0" err="1"/>
              <a:t>SetState</a:t>
            </a:r>
            <a:endParaRPr lang="en-US" dirty="0"/>
          </a:p>
          <a:p>
            <a:r>
              <a:rPr lang="en-US" dirty="0"/>
              <a:t>Secondary Callback</a:t>
            </a:r>
          </a:p>
          <a:p>
            <a:r>
              <a:rPr lang="en-US" dirty="0"/>
              <a:t>Mapping Arrays to Elements</a:t>
            </a:r>
          </a:p>
          <a:p>
            <a:r>
              <a:rPr lang="en-US" dirty="0"/>
              <a:t>Keys to Mapping	</a:t>
            </a:r>
          </a:p>
          <a:p>
            <a:r>
              <a:rPr lang="en-US" dirty="0"/>
              <a:t>Lifecycle Method </a:t>
            </a:r>
            <a:r>
              <a:rPr lang="en-US" dirty="0" err="1"/>
              <a:t>componentDidMount</a:t>
            </a:r>
            <a:endParaRPr lang="en-US" dirty="0"/>
          </a:p>
          <a:p>
            <a:r>
              <a:rPr lang="en-US" dirty="0"/>
              <a:t>Renders &amp; </a:t>
            </a:r>
            <a:r>
              <a:rPr lang="en-US" dirty="0" err="1"/>
              <a:t>Rerenders</a:t>
            </a:r>
            <a:endParaRPr lang="en-US" dirty="0"/>
          </a:p>
          <a:p>
            <a:r>
              <a:rPr lang="en-US" dirty="0"/>
              <a:t>Input Search Box component</a:t>
            </a:r>
          </a:p>
          <a:p>
            <a:r>
              <a:rPr lang="en-US" dirty="0"/>
              <a:t>Searching &amp; </a:t>
            </a:r>
            <a:r>
              <a:rPr lang="en-US" dirty="0" err="1"/>
              <a:t>Flitering</a:t>
            </a:r>
            <a:endParaRPr lang="en-US" dirty="0"/>
          </a:p>
          <a:p>
            <a:r>
              <a:rPr lang="en-US" dirty="0"/>
              <a:t>Storing Original Data</a:t>
            </a:r>
          </a:p>
          <a:p>
            <a:r>
              <a:rPr lang="en-US" dirty="0"/>
              <a:t>Optimizations</a:t>
            </a:r>
          </a:p>
          <a:p>
            <a:r>
              <a:rPr lang="en-US" dirty="0"/>
              <a:t>Understanding Components</a:t>
            </a:r>
          </a:p>
          <a:p>
            <a:r>
              <a:rPr lang="en-US" dirty="0"/>
              <a:t>Component Props</a:t>
            </a:r>
          </a:p>
        </p:txBody>
      </p:sp>
    </p:spTree>
    <p:extLst>
      <p:ext uri="{BB962C8B-B14F-4D97-AF65-F5344CB8AC3E}">
        <p14:creationId xmlns:p14="http://schemas.microsoft.com/office/powerpoint/2010/main" val="412648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120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React Basics React Router Context API Hooks Firebase payments – stripe css in jS Performance PWA Redux Redux-Saga Testing</vt:lpstr>
      <vt:lpstr>PowerPoint Presentation</vt:lpstr>
      <vt:lpstr>The Job of a React Developer</vt:lpstr>
      <vt:lpstr>React Basic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Basics React Router Context API Hooks Firebase payments – stripe css in jS Performance PWA Redux Redux-Saga Testing</dc:title>
  <dc:creator>Piyush Chaturvedi</dc:creator>
  <cp:lastModifiedBy>Piyush Chaturvedi</cp:lastModifiedBy>
  <cp:revision>2</cp:revision>
  <dcterms:created xsi:type="dcterms:W3CDTF">2023-09-08T12:08:45Z</dcterms:created>
  <dcterms:modified xsi:type="dcterms:W3CDTF">2023-09-12T15:26:52Z</dcterms:modified>
</cp:coreProperties>
</file>