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2124</Words>
  <Application>Microsoft Office PowerPoint</Application>
  <PresentationFormat>Widescreen</PresentationFormat>
  <Paragraphs>392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PowerPoint Presentation</vt:lpstr>
      <vt:lpstr>All about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12</cp:revision>
  <dcterms:created xsi:type="dcterms:W3CDTF">2023-03-27T11:18:38Z</dcterms:created>
  <dcterms:modified xsi:type="dcterms:W3CDTF">2023-04-10T13:28:00Z</dcterms:modified>
</cp:coreProperties>
</file>