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806</Words>
  <Application>Microsoft Office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5</cp:revision>
  <dcterms:created xsi:type="dcterms:W3CDTF">2023-04-28T11:21:44Z</dcterms:created>
  <dcterms:modified xsi:type="dcterms:W3CDTF">2023-05-05T12:58:34Z</dcterms:modified>
</cp:coreProperties>
</file>