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4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0 24575,'0'1655'0,"-38"-1149"0,3-128 0,15-157 0,-1 56 0,20-251 0,-1 0 0,-1 0 0,-1 0 0,-1-1 0,-1 1 0,-1-1 0,-2-1 0,0 1 0,-23 40 0,10-20 0,3 2 0,1 0 0,3 1 0,-11 54 0,-4 12 0,21-88 0,-2-1 0,0 0 0,-18 28 0,18-34 0,0 0 0,2 0 0,0 1 0,1 1 0,1-1 0,-5 25 0,10-23 0,0 0 0,3 24 0,0-32 0,-1 1 0,0 0 0,-1 0 0,-1-1 0,0 1 0,-5 19 0,-20 13 0,22-40 0,0 0 0,1 0 0,0 1 0,-6 13 0,5-7 0,0-1 0,-1-1 0,0 1 0,-1-1 0,0 0 0,-10 11 0,11-13 0,1 0 0,1 0 0,-1 1 0,1-1 0,1 1 0,0 0 0,1 0 0,0 0 0,0 0 0,1 1 0,1-1 0,0 0 0,3 22 0,-2-17 0,-1 0 0,0 0 0,-1 0 0,-1-1 0,-6 31 0,-1-27 0,-1-1 0,0 0 0,-1-1 0,-1-1 0,-1 1 0,0-2 0,-1 0 0,-31 26 0,7-10 0,22-19 0,0 1 0,2 1 0,-15 16 0,24-24 0,0 1 0,0 1 0,1-1 0,0 1 0,0-1 0,1 1 0,0 0 0,0 1 0,1-1 0,-2 14 0,-4 62 0,3 1 0,10 112 0,-1-54 0,-4 29 0,17 296 0,6 65 0,-22-517 0,1-1 0,0 0 0,1 0 0,1 0 0,0 0 0,13 28 0,-9-23 0,-1-1 0,7 34 0,-12-22-1365,-5-7-5461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0 575 24575,'2'0'0,"0"-1"0,0 1 0,0-1 0,0 0 0,-1 1 0,1-1 0,0 0 0,0 0 0,-1 0 0,1 0 0,-1-1 0,1 1 0,-1 0 0,1-1 0,-1 1 0,0-1 0,0 1 0,0-1 0,2-3 0,19-38 0,-19 36 0,10-18 0,1 1 0,1 0 0,1 1 0,25-27 0,-18 22 0,-10 10 0,-1-1 0,11-20 0,-14 21 0,1 1 0,1 1 0,15-19 0,-19 25 0,1 0 0,-2 0 0,1-1 0,5-13 0,-7 14 0,0-1 0,1 1 0,13-17 0,-16 24 0,0 0 0,0-1 0,1 1 0,0 1 0,-1-1 0,1 0 0,0 1 0,0 0 0,0 0 0,1 0 0,-1 0 0,0 1 0,8-2 0,-5 2 0,1-1 0,-1 1 0,1 0 0,-1 1 0,1 0 0,0 0 0,-1 1 0,1 0 0,-1 0 0,12 4 0,-15-4 0,-1 1 0,1 0 0,-1 0 0,0 0 0,1 0 0,-1 0 0,0 1 0,-1 0 0,1-1 0,0 1 0,-1 0 0,1 0 0,-1 0 0,0 1 0,0-1 0,0 1 0,-1-1 0,1 1 0,-1-1 0,0 1 0,0 0 0,1 5 0,1 15 0,-1-1 0,-2 1 0,0 0 0,-1 0 0,-1 0 0,-2-1 0,0 1 0,-1-1 0,-16 41 0,17-55 0,-1-1 0,0-1 0,-1 1 0,1-1 0,-2 0 0,1 0 0,-1 0 0,0-1 0,0 0 0,0 0 0,-1-1 0,-12 6 0,-4 6 0,18-13 0,-1 0 0,0 2 0,0-1 0,0 1 0,1 0 0,-10 12 0,15-17 0,0 0 0,0 0 0,1 1 0,-1-1 0,0 0 0,1 0 0,0 1 0,-1-1 0,1 1 0,0-1 0,-1 0 0,1 1 0,0-1 0,0 1 0,0-1 0,0 0 0,1 1 0,-1-1 0,0 0 0,0 1 0,1-1 0,-1 0 0,1 1 0,-1-1 0,1 0 0,0 1 0,0-1 0,-1 0 0,1 0 0,0 0 0,0 0 0,0 0 0,0 0 0,0 0 0,0 0 0,0 0 0,1-1 0,-1 1 0,0 0 0,0-1 0,1 1 0,-1-1 0,0 1 0,3 0 0,53 25 0,-37-17 0,0 0 0,-1 0 0,0 2 0,19 15 0,190 140 0,-217-158 0,0-1 0,0 0 0,1-1 0,12 5 0,-12-6 0,-1 0 0,0 1 0,0 0 0,15 12 0,-4-3 0,-18-12 0,1 0 0,0 0 0,-1 1 0,0-1 0,0 1 0,7 7 0,-11-10 0,1 0 0,-1 0 0,1 0 0,-1 1 0,0-1 0,1 0 0,-1 0 0,0 0 0,0 0 0,0 0 0,0 1 0,0-1 0,0 0 0,0 0 0,0 0 0,0 0 0,0 1 0,-1-1 0,1 0 0,-1 0 0,1 0 0,0 0 0,-1 0 0,0 0 0,1 0 0,-1 0 0,0 0 0,1 0 0,-1 0 0,0 0 0,0-1 0,0 1 0,0 0 0,0-1 0,0 1 0,-2 1 0,-6 4 0,-1-1 0,0 0 0,-1 0 0,1-1 0,-1 0 0,0-1 0,0 0 0,0-1 0,0 0 0,-19 1 0,16-2 0,-1 1 0,0 1 0,1 0 0,0 1 0,-23 8 0,-3 6 0,0-3 0,-2-2 0,0-1 0,0-2 0,-1-2 0,-58 3 0,-78-8-954,169-3 543,-23 0-6415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24575,'0'21'0,"1"48"0,-3 0 0,-2 0 0,-21 98 0,-68 179 0,59-188 0,12-45 0,21-106-151,-1-1-1,0 0 0,-1 0 0,1 1 1,-1-2-1,0 1 0,-1 0 1,-7 9-1,-7 4-6674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389 119 24575,'-2'-3'0,"1"0"0,-1 0 0,0-1 0,0 1 0,0 0 0,-1 1 0,1-1 0,-1 0 0,0 1 0,1 0 0,-7-5 0,-11-10 0,15 11 0,-1 0 0,0 1 0,0 0 0,0 0 0,-1 1 0,0 0 0,0 0 0,0 0 0,0 1 0,-1 0 0,1 1 0,-1-1 0,0 1 0,-12-1 0,-1 0 0,-1 2 0,0 0 0,0 1 0,-24 4 0,42-4 0,0 1 0,1 0 0,-1 0 0,0 0 0,0 0 0,0 1 0,1 0 0,-1-1 0,0 1 0,1 0 0,0 1 0,-1-1 0,1 1 0,0-1 0,0 1 0,1 0 0,-1 0 0,1 0 0,-1 1 0,1-1 0,0 1 0,0-1 0,0 1 0,1 0 0,-1-1 0,1 1 0,0 0 0,0 0 0,0 7 0,-2 12 0,1 0 0,1-1 0,1 1 0,4 28 0,-1-10 0,-2-22 0,-1-8 0,0 0 0,1 0 0,0 1 0,1-1 0,5 19 0,-5-27 0,-1 0 0,1 1 0,0-1 0,0 0 0,0-1 0,0 1 0,0 0 0,0-1 0,1 1 0,0-1 0,-1 0 0,1 0 0,0 0 0,0 0 0,0 0 0,0 0 0,0-1 0,0 0 0,1 1 0,-1-1 0,0-1 0,1 1 0,3 0 0,15 2 0,-1-2 0,1 0 0,23-3 0,-32 1 0,0 0 0,0 0 0,0 1 0,0 1 0,0 0 0,0 1 0,0 0 0,0 1 0,0 1 0,22 9 0,-35-13 0,1 1 0,0-1 0,0 1 0,-1-1 0,1 1 0,0-1 0,0 1 0,0-1 0,0 0 0,-1 0 0,1 1 0,0-1 0,0 0 0,0 0 0,0 0 0,0 0 0,0 0 0,0 0 0,0 0 0,-1 0 0,1-1 0,0 1 0,0 0 0,0 0 0,0-1 0,0 1 0,-1 0 0,1-1 0,0 1 0,0-1 0,-1 1 0,1-1 0,0 0 0,0 1 0,-1-1 0,1 0 0,-1 1 0,1-1 0,-1 0 0,1 0 0,-1 1 0,1-1 0,-1 0 0,0 0 0,1 0 0,-1 0 0,0 0 0,0 1 0,0-1 0,0 0 0,0 0 0,0 0 0,0-1 0,1-9 0,0-1 0,-1 1 0,-2-19 0,1 15 0,-4-182-1365,5 164-5461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1069 24575,'1'-7'0,"0"0"0,0 0 0,0 1 0,1-1 0,-1 1 0,2-1 0,-1 1 0,1 0 0,0 0 0,0 0 0,5-7 0,52-59 0,-34 41 0,181-234 0,-189 240 0,1 1 0,1 1 0,1 0 0,24-19 0,-9 6 0,-31 30 0,1-1 0,-1 1 0,1 1 0,1-1 0,-1 1 0,1 0 0,11-6 0,42-19 0,-3-2 0,0-4 0,91-73 0,-134 96 0,0 1 0,1 1 0,0 0 0,1 1 0,0 1 0,1 0 0,-1 1 0,29-9 0,42-16 0,-67 24 0,1 0 0,0 2 0,1 0 0,27-4 0,1 5 0,0 3 0,0 3 0,66 6 0,-107-4 0,0 0 0,-1 0 0,1 1 0,-1 0 0,0 0 0,0 1 0,0 1 0,0-1 0,-1 1 0,0 0 0,0 1 0,7 6 0,2 3 0,-1 1 0,-1 1 0,21 30 0,-24-27 0,-1 1 0,0 0 0,-2 0 0,-1 1 0,6 30 0,-2-12 0,-7-30 0,0-1 0,1 0 0,0-1 0,0 1 0,1-1 0,0 0 0,1 0 0,-1-1 0,2 0 0,7 7 0,-5-5 0,0 0 0,-1 2 0,0-1 0,-1 1 0,8 12 0,5 22 0,-16-32 0,1 0 0,0-1 0,1 0 0,1 0 0,0 0 0,13 14 0,-14-18 0,-1 0 0,0 1 0,0-1 0,-1 1 0,0 0 0,-1 1 0,1-1 0,-2 1 0,0 0 0,0 0 0,0 0 0,-1 0 0,-1 1 0,1 10 0,-1 17 0,-1-1 0,-7 58 0,7-91 0,-1 0 0,0 0 0,0 0 0,0-1 0,0 1 0,-1 0 0,0-1 0,1 1 0,-1-1 0,-1 1 0,1-1 0,0 0 0,-1 0 0,1 0 0,-1 0 0,0 0 0,0 0 0,0-1 0,-1 0 0,1 1 0,0-1 0,-1-1 0,1 1 0,-1 0 0,0-1 0,0 0 0,1 0 0,-1 0 0,-7 1 0,-11 1 0,-1-2 0,1 0 0,-1-1 0,-27-4 0,9 1 0,-880-3 0,512 9 0,-235-3-1365,611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24575,'3'4'0,"1"-1"0,0 0 0,0-1 0,1 1 0,-1-1 0,1 0 0,-1 0 0,1 0 0,0 0 0,-1-1 0,8 1 0,59 5 0,-32-4 0,57 9 0,163 13 0,805-22 0,-534-6 0,-493 4 0,-27 0 0,-1 0 0,1 0 0,0-1 0,0 0 0,-1-1 0,1 0 0,0-1 0,-1 0 0,1 0 0,-1-1 0,0 0 0,16-8 0,-13 3 0,1 0 0,0 1 0,0 1 0,0 0 0,1 1 0,0 1 0,0 0 0,0 1 0,1 0 0,16-1 0,20 2 0,80 5 0,-59 0 0,-199 67 0,82-43 0,27-14 0,-2-2 0,-31 14 0,26-13 0,-1 2 0,2 1 0,0 1 0,0 1 0,-30 29 0,4-4 0,28-24 0,-1 0 0,-1-2 0,-1 0 0,0-2 0,-1-1 0,0 0 0,-1-2 0,0-2 0,-48 12 0,-148 21 0,127-13 0,70-19 0,-1-2 0,-1 0 0,1-2 0,-35 3 0,-337-7 0,191-5 0,87 5 0,-136-5 0,238 0 0,-1 0 0,1-1 0,0-1 0,1-1 0,-29-12 0,-80-50 0,80 41 0,41 23 0,1 0 0,0-1 0,0 1 0,0-1 0,0 0 0,1 0 0,0-1 0,0 1 0,0-1 0,1 0 0,-1 0 0,1 0 0,1 0 0,-1-1 0,-1-10 0,-19-37 0,8 21-109,1 0 0,1-1 0,-11-54 0,15 55-820,2 7-5897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46 24575,'2656'0'0,"-2637"2"0,1 0 0,-1 1 0,1 2 0,-1-1 0,-1 2 0,26 11 0,-18-7 0,52 13 0,-44-12 0,-28-2 0,-20 1 0,-5-4 0,0 1 0,1 0 0,0 2 0,0 0 0,0 1 0,1 1 0,-22 18 0,-22 23 0,-3-3 0,-2-3 0,-1-3 0,-136 63 0,150-81 0,20-8 0,0-2 0,-1-1 0,0-2 0,-1-1 0,-60 10 0,-188 20 0,119-4 0,121-25 0,-1-1 0,-85 8 0,104-18 0,-20 1 0,1 1 0,-62 14 0,61-9 0,-1-2 0,0-2 0,0-2 0,-1-2 0,-46-6 0,76 4 0,1-1 0,0-1 0,0-1 0,1 0 0,-1 0 0,1-2 0,0 0 0,-19-12 0,7 1 0,1-1 0,0-1 0,-28-31 0,37 37 0,0 0 0,-1 1 0,-24-13 0,-25-19 0,-35-30 0,-65-54 0,130 101 0,31 25 0,1 0 0,0 0 0,0-1 0,0 0 0,0 0 0,1 0 0,0-1 0,-1 1 0,2-1 0,-1 0 0,0 0 0,1-1 0,0 1 0,-2-7 0,-1-3 0,0 0 0,0 0 0,-2 0 0,-15-24 0,-13-33 12,22 43-1389,4 7-5449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24575,'9'0'0,"-1"1"0,1 0 0,0 1 0,-1 0 0,1 0 0,-1 1 0,0 0 0,0 1 0,0-1 0,0 2 0,-1-1 0,1 1 0,-1 0 0,0 0 0,-1 1 0,1 0 0,6 8 0,9 13 0,-1 1 0,-1 1 0,17 31 0,-16-24 0,5 12 0,-20-35 0,1 0 0,1-1 0,0 0 0,15 19 0,2-7 0,1-2 0,2 0 0,0-2 0,1-1 0,34 17 0,-18-10 0,52 39 0,142 110 0,-87-87 0,15 30 0,-167-117 0,235 142 0,-146-90 0,-68-39 0,0 0 0,1-2 0,1 0 0,0-2 0,0 0 0,1-2 0,34 9 0,326 53 0,-356-63 0,0 0 0,41 18 0,-48-16 0,2-1 0,-1-1 0,1-1 0,34 5 0,349-6 0,-218-8 0,-173 4 0,1-1 0,-1 0 0,0-2 0,1 1 0,-1-2 0,0 0 0,0-1 0,-1 0 0,22-10 0,-2-3 0,-9 5 0,-1 0 0,26-19 0,-41 24 0,-1 1 0,0-1 0,-1-1 0,0 1 0,0-1 0,-1 0 0,1-1 0,-2 0 0,6-11 0,-3 3 0,-1-2 0,0 1 0,-2-1 0,0 0 0,-1 0 0,-1-1 0,0-20 0,-4-144 0,-3 83 0,5-3 0,-3-90 0,0 181 0,-1 1 0,0 0 0,0-1 0,-1 1 0,-1 1 0,0-1 0,-11-18 0,-10-21 0,24 46 0,0-1 0,-1 1 0,0-1 0,-1 1 0,1 0 0,-1 0 0,0 0 0,0 1 0,0 0 0,-1-1 0,0 1 0,0 1 0,0-1 0,0 1 0,-9-5 0,-1 3 0,0-1 0,-1 2 0,0 0 0,-21-2 0,-19-5 0,41 7 0,1-1 0,0-1 0,-17-9 0,20 9 0,-1 1 0,0 0 0,0 0 0,0 1 0,-20-4 0,-144-13 0,-253 1 0,-26 21 0,440-1 0,-1-1 0,1-1 0,0-1 0,0 0 0,0-1 0,-22-8 0,-82-45 0,118 56 0,-14-6 0,1 1 0,-1 0 0,0 2 0,0 0 0,-1 0 0,1 1 0,-27-1 0,-118 7 0,72 0 0,-898-2 0,979-1 10,1 0 0,-1 0 0,1 1 0,-1 0 0,1 0 0,0 1 0,-1 0 0,1 0 0,0 0 0,0 1 0,-7 4 0,1 1-381,1 1-1,0 1 1,-19 21 0,14-15-6455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6 24575,'-59'-2'0,"41"0"0,-1 1 0,1 1 0,0 0 0,-1 1 0,1 1 0,-30 8 0,45-9 0,1 0 0,-1 0 0,0 1 0,0-1 0,0 1 0,1-1 0,-1 1 0,1 0 0,-1 0 0,1 0 0,0 1 0,0-1 0,0 1 0,0-1 0,0 1 0,0-1 0,1 1 0,-1 0 0,0 3 0,1-1 0,-1 0 0,2 0 0,-1 0 0,0 1 0,1-1 0,0 0 0,0 0 0,1 0 0,-1 0 0,3 9 0,2 2 0,0-1 0,1 0 0,1 0 0,0 0 0,1-1 0,14 20 0,-7-17 0,0-1 0,0 0 0,2-1 0,0-1 0,22 14 0,7 7 0,-45-34 0,0-1 0,0 1 0,0 0 0,-1-1 0,1 1 0,0 0 0,0-1 0,-1 1 0,1 0 0,-1 0 0,1 0 0,-1 0 0,1 0 0,-1 0 0,1 0 0,-1 0 0,0-1 0,1 2 0,-1-1 0,0 0 0,0 0 0,0 0 0,0 0 0,0 0 0,0 0 0,0 0 0,0 0 0,0 0 0,0 0 0,-1 0 0,1 0 0,-1 1 0,-1 1 0,0 0 0,0 0 0,-1 0 0,1-1 0,-1 1 0,1-1 0,-1 0 0,0 0 0,-6 4 0,-5 2 0,-1-1 0,0 0 0,-21 6 0,-7-4-16,0-3-1,-1-1 0,0-2 1,1-2-1,-57-6 0,1 2-1248,83 3-5561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24575,'0'723'-1365,"0"-691"-5461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24575,'8'-1'0,"0"0"0,-1 0 0,0-1 0,1 0 0,-1-1 0,0 1 0,0-1 0,0-1 0,0 1 0,11-9 0,-9 6 0,0 0 0,0 1 0,1 1 0,0 0 0,10-4 0,6 3 0,-1 0 0,32 0 0,-45 4 0,-1 1 0,1 0 0,-1 1 0,1 0 0,-1 1 0,0 0 0,15 5 0,-22-5 0,0 1 0,0 0 0,0 0 0,-1 0 0,1 0 0,-1 0 0,0 1 0,0-1 0,0 1 0,-1 0 0,1 0 0,-1 0 0,0 0 0,0 0 0,0 1 0,-1-1 0,1 1 0,-1-1 0,0 1 0,0-1 0,-1 1 0,1 0 0,-1 5 0,1 15 0,-1 0 0,-7 46 0,5-58 0,0 0 0,-2 0 0,1-1 0,-2 1 0,0-1 0,0 0 0,-1 0 0,-1 0 0,0-1 0,0 0 0,-1-1 0,0 1 0,-1-2 0,0 1 0,-16 11 0,5-5 0,-1-1 0,-1-1 0,0-1 0,-1-1 0,0-1 0,-49 15 0,65-24 0,1 1 0,-1 0 0,1 0 0,-1 0 0,1 1 0,0-1 0,-9 9 0,14-11 0,0-1 0,1 1 0,-1-1 0,1 1 0,-1 0 0,1-1 0,-1 1 0,1-1 0,0 1 0,-1 0 0,1-1 0,0 1 0,-1 0 0,1 0 0,0-1 0,0 1 0,0 0 0,0 0 0,-1-1 0,1 1 0,0 0 0,0 0 0,1-1 0,-1 1 0,0 0 0,0 0 0,0-1 0,1 2 0,0 0 0,1-1 0,-1 1 0,1-1 0,0 1 0,0-1 0,-1 0 0,1 0 0,0 1 0,0-2 0,0 1 0,0 0 0,1 0 0,-1 0 0,0-1 0,3 1 0,162 32 0,-107-24 0,-48-8 0,1 0 0,-1 1 0,1 0 0,-1 1 0,0 1 0,0 0 0,0 0 0,17 10 0,-4-1-195,1 0 0,0-2 0,0-1 0,1-2 0,0 0 0,41 5 0,-40-8-6631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24575,'20'416'0,"-2"-89"0,-16 198 0,-3-272 0,-1-226 0,-1 0 0,-11 50 0,-2 16 0,-4 11 0,13-74 0,1 1 0,-2 33 0,4-36 0,0 0 0,-2 0 0,-17 51 0,13-50 0,1 0 0,2 1 0,-4 35 0,7 83 0,5-107 0,-1 0 0,-3 1 0,-1-1 0,-10 42 0,-66 171 0,75-230 0,0-1 0,2 1 0,-1 27 0,2-23 0,-9 48 0,6-55 0,-1 0 0,0 0 0,-2 0 0,-1-1 0,0 0 0,-14 21 0,17-31 0,1 0 0,1 1 0,0-1 0,0 1 0,1 0 0,1 0 0,0 0 0,-1 17 0,2 95 0,3-74 0,1-9-382,1 1-1,12 48 1,-15-84 164,6 29-6608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63 24575,'-31'0'0,"18"-1"0,0 0 0,0 2 0,-1-1 0,1 2 0,-18 4 0,27-5 0,1 0 0,0 0 0,-1 1 0,1 0 0,0 0 0,-1 0 0,1 0 0,0 0 0,1 0 0,-1 1 0,0-1 0,1 1 0,-1 0 0,1 0 0,0 0 0,0 0 0,0 0 0,0 1 0,1-1 0,-1 1 0,1-1 0,0 1 0,-2 6 0,-2 55 0,5-56 0,0-1 0,0 1 0,-1-1 0,0 1 0,0-1 0,-1 0 0,0 1 0,0-1 0,-1 0 0,-5 11 0,0-7 0,0 1 0,1-1 0,1 2 0,-8 23 0,13-35 0,0 1 0,1-1 0,-1 1 0,1-1 0,-1 1 0,1 0 0,0-1 0,0 1 0,0-1 0,0 1 0,0 0 0,1-1 0,-1 1 0,1-1 0,0 1 0,0-1 0,0 1 0,0-1 0,0 0 0,0 0 0,1 1 0,-1-1 0,1 0 0,-1 0 0,1 0 0,0 0 0,0-1 0,0 1 0,0 0 0,0-1 0,0 1 0,0-1 0,1 0 0,3 2 0,1 0 0,0-1 0,1 1 0,0-1 0,-1 0 0,1-1 0,0 0 0,0 0 0,0-1 0,0 0 0,-1 0 0,1-1 0,11-2 0,-15 2 0,0 0 0,0-1 0,0 1 0,0-1 0,0 0 0,-1 0 0,1 0 0,-1 0 0,1-1 0,-1 1 0,0-1 0,0 0 0,0 0 0,0 0 0,-1 0 0,1 0 0,-1-1 0,0 1 0,0-1 0,0 0 0,0 1 0,-1-1 0,1 0 0,0-8 0,3-19 0,-3 1 0,0-1 0,-2 0 0,-5-44 0,2 35 0,3-67 0,0 104 0,0 0 0,0 0 0,1 0 0,0 0 0,-1 0 0,1 0 0,0 1 0,0-1 0,1 0 0,-1 0 0,0 1 0,1-1 0,0 1 0,0 0 0,0-1 0,0 1 0,0 0 0,0 0 0,0 0 0,0 0 0,1 0 0,3-1 0,-4 2 0,0 1 0,0-1 0,0 1 0,0 0 0,0 0 0,0 0 0,0 0 0,0 0 0,0 0 0,-1 0 0,1 1 0,0-1 0,0 1 0,0-1 0,0 1 0,0 0 0,0 0 0,-1 0 0,1 0 0,0 0 0,-1 0 0,1 0 0,-1 0 0,1 1 0,-1-1 0,1 1 0,-1-1 0,0 1 0,0-1 0,0 1 0,0 0 0,0 0 0,0-1 0,0 3 0,10 23 0,-1 1 0,-2 0 0,-1 0 0,-1 1 0,4 50 0,-2 20 0,-8 127 0,-3-92 0,1-100 0,-1 1 0,-2-1 0,-15 52 0,18-78 0,-1 1 0,-1-1 0,1 1 0,-2-1 0,1 0 0,-1 0 0,0-1 0,0 1 0,-1-1 0,0 0 0,-1-1 0,1 0 0,-1 0 0,0 0 0,-1-1 0,0 0 0,1 0 0,-1-1 0,-1 0 0,1 0 0,-1-1 0,1 0 0,-1 0 0,0-1 0,0 0 0,0-1 0,-11 0 0,15 0-85,-1-1 0,1 1-1,0-1 1,-1-1 0,1 1-1,-1-1 1,1 0 0,0 0-1,0 0 1,-1-1 0,1 0-1,0 0 1,0 0 0,1-1-1,-9-5 1,-4-9-6741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208 146 24575,'-6'0'0,"-1"-1"0,1 0 0,0-1 0,-1 0 0,-8-3 0,10 3 0,-1 0 0,1 0 0,-1 1 0,1-1 0,-1 2 0,-11-2 0,15 2 0,0 1 0,0-1 0,0 1 0,0-1 0,0 1 0,0 0 0,0 0 0,0 0 0,0 0 0,0 0 0,0 0 0,1 0 0,-1 1 0,0-1 0,1 1 0,-1-1 0,1 1 0,-1 0 0,1-1 0,0 1 0,0 0 0,0 0 0,-1 2 0,-2 5 0,0 1 0,1-1 0,0 1 0,1-1 0,0 1 0,1 0 0,-1 19 0,5 76 0,1-49 0,-4-25 0,0-13 0,0 0 0,1 0 0,1 0 0,0 0 0,8 24 0,-9-38 0,1 0 0,-1 0 0,1-1 0,0 1 0,0 0 0,1-1 0,-1 1 0,1-1 0,-1 0 0,1 0 0,0 0 0,0 0 0,0-1 0,1 1 0,-1-1 0,1 0 0,-1 0 0,1 0 0,0 0 0,0-1 0,0 1 0,0-1 0,0 0 0,0 0 0,0-1 0,0 1 0,0-1 0,8 0 0,-9 0 0,0 0 0,1-1 0,-1 1 0,0-1 0,1 0 0,-1 0 0,0 0 0,0 0 0,0 0 0,0-1 0,0 1 0,0-1 0,0 0 0,0 0 0,-1 0 0,1 0 0,-1-1 0,1 1 0,-1 0 0,0-1 0,0 0 0,0 0 0,0 1 0,-1-1 0,1 0 0,-1-1 0,0 1 0,0 0 0,0 0 0,0 0 0,1-6 0,1-11 0,0 1 0,-1-2 0,-2 1 0,-1-22 0,1 23 0,-4-62 0,2 50 0,0 0 0,2 0 0,1 0 0,2 0 0,9-45 0,-7 60 0,-3 4 0,2 1 0,-1-1 0,1 1 0,9-16 0,-12 24 0,0 1 0,1 0 0,-1 1 0,0-1 0,1 0 0,-1 0 0,1 1 0,0-1 0,-1 0 0,1 1 0,0 0 0,0-1 0,0 1 0,0 0 0,0 0 0,0 0 0,1 0 0,-1 1 0,0-1 0,0 1 0,1-1 0,-1 1 0,0 0 0,0 0 0,1 0 0,-1 0 0,0 0 0,1 0 0,3 1 0,-4 0 0,0 0 0,0 0 0,1 0 0,-1 0 0,0 1 0,0-1 0,0 0 0,0 1 0,0 0 0,-1-1 0,1 1 0,0 0 0,-1 0 0,0 0 0,1 0 0,-1 0 0,2 5 0,17 46 0,-9-18 0,0-11 0,-3-9 0,-1 1 0,0-1 0,-2 1 0,0 0 0,0 0 0,-2 1 0,3 26 0,-4 355 0,-5-185 0,3-207 0,0 1 0,0 0 0,-1 0 0,0-1 0,0 1 0,0 0 0,-1-1 0,0 1 0,-4 6 0,5-10 0,-1 0 0,0 0 0,0-1 0,-1 1 0,1-1 0,0 1 0,-1-1 0,0 0 0,1 0 0,-1 0 0,0 0 0,0-1 0,0 1 0,0-1 0,0 0 0,-1 0 0,1 0 0,0 0 0,-1 0 0,-4 0 0,-34 2 0,0-1 0,-77-7 0,16 0 0,92 5-341,-1 0 0,1-1-1,-23-5 1,10-3-6485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5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10739 1097 24575,'2'0'0,"-1"1"0,1 0 0,-1 0 0,0-1 0,0 1 0,1 0 0,-1 0 0,0 0 0,0 0 0,0 0 0,0 1 0,0-1 0,0 0 0,0 0 0,-1 1 0,1-1 0,0 1 0,-1-1 0,1 0 0,-1 1 0,1-1 0,-1 1 0,0-1 0,0 1 0,1-1 0,-1 1 0,0 0 0,0-1 0,-1 3 0,2 3 0,10 112-994,-7 213 0,-12-237 1190,-36 170-1,28-187-171,-29 135-24,-25 143 0,-18 156 1573,60-364-1573,12-78 0,4 2 0,-5 131 0,13-132 0,-3 0 0,-2 0 0,-4-1 0,-35 111 0,37-139 0,3 0 0,1 1 0,-3 69 0,13 135 0,0-100 0,-3 1624 0,-2-1737 0,-1-1 0,-2 0 0,-2 0 0,-13 41 0,8-32 0,-10 70 0,14 6 0,8 149 0,4-95 0,-4-114 0,-2 72 0,2-126 0,-1 0 0,1 0 0,-1-1 0,-1 1 0,1 0 0,0-1 0,-1 1 0,0-1 0,1 1 0,-1-1 0,-1 0 0,1 0 0,0 0 0,-1 0 0,0 0 0,1 0 0,-1-1 0,0 1 0,-1-1 0,1 0 0,0 0 0,-1 0 0,1 0 0,-1-1 0,1 1 0,-1-1 0,0 0 0,1 0 0,-1-1 0,-5 1 0,-14 2 0,0-1 0,0-2 0,0 0 0,-25-4 0,7 1 0,19 1 0,0-1 0,-41-11 0,37 7 0,-46-5 0,-88-10 0,-301-82 0,330 70 0,71 21 0,-1 3 0,-112-6 0,-126 18 0,102 2 0,-675-4 0,849 1 0,-1 2 0,1 0 0,-30 9 0,26-5 0,-51 5 0,-15-10 0,61-2 0,1 1 0,0 1 0,0 1 0,-45 12 0,8 3 0,-139 19 0,-22-2 0,196-28 0,2 2 0,-36 15 0,-27 7 0,-7 5 0,81-27 0,-1 0 0,0-2 0,-1 0 0,0-2 0,-37 5 0,0-7 0,20-2 0,-1 2 0,0 2 0,-50 12 0,21-1 0,0-3 0,0-3 0,-77 2 0,-216-13 0,160-3 0,-1115 4 0,1273 3 0,-1 2 0,1 2 0,0 2 0,-62 21 0,52-14 0,0-2 0,-65 7 0,-499-9 0,379-16 0,-441 4 0,665-1 0,0-1 0,0-1 0,0 0 0,0-1 0,0 0 0,1-2 0,-21-9 0,19 8 0,-1 0 0,0 1 0,0 0 0,-1 2 0,-22-4 0,31 7 0,-8 1 0,0-2 0,1 0 0,-1-1 0,1 0 0,0-1 0,0-1 0,0-1 0,-28-13 0,28 11 0,-1 1 0,0 1 0,0 1 0,-1 0 0,-19-2 0,-35-10 0,6-4 0,-144-41 0,152 50 0,-181-47 0,235 58 0,-1-1 0,1 0 0,-1 0 0,1-1 0,0 1 0,0-1 0,0 0 0,0 0 0,0 0 0,1-1 0,0 1 0,-1-1 0,1 0 0,1 0 0,-1 0 0,0 0 0,1 0 0,0-1 0,0 1 0,0-1 0,1 1 0,-1-1 0,1 0 0,-1-5 0,0-13 0,0 0 0,1 1 0,1-1 0,4-24 0,-1 1 0,-2-242 0,2-66 0,7 269 0,4 0 0,32-108 0,-37 155 0,36-106 0,-30 104 0,-2-1 0,-2-1 0,-1 0 0,5-56 0,-11-201 0,-5 176 0,28-247 0,19-166 0,-42 462 0,2 7 0,27-119 0,-8 65 0,-22 94 0,0-46 0,-4 53 0,2 0 0,0 0 0,1 1 0,7-28 0,-4 35 0,0 1 0,1-1 0,0 1 0,0 0 0,15-17 0,-11 15 0,-1 0 0,0 0 0,7-18 0,1-9 0,-1 0 0,-2-2 0,-3 0 0,0 0 0,-3-1 0,-2 0 0,2-64 0,-11-1 0,4-64 0,2 157 0,0 1 0,1-1 0,0 1 0,2 0 0,-1 0 0,16-25 0,10-28 0,-18 28 0,-3 0 0,9-63 0,-1 5 0,-13 66 0,-2 0 0,0-53 0,-4 63 0,1 0 0,1 0 0,1 0 0,1-1 0,1 2 0,1-1 0,13-36 0,-3 16 0,-1-1 0,-2 0 0,12-75 0,-18 81 0,31-194 0,-30 175 0,-2-1 0,-4-101 0,0-32 0,4 157 0,1 0 0,16-52 0,-11 45 0,8-48 0,-12 10 0,-3-107 0,-1 0 0,15 46 0,-9 85 0,2-58 0,-9 86 45,1 0-1,9-36 0,4-21-1542,-13 53-5328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265 289 24575,'0'12'0,"1"0"0,-2 1 0,1-1 0,-2 0 0,1 0 0,-2 0 0,0 0 0,0 0 0,-1 0 0,-1-1 0,1 0 0,-11 16 0,5-11 0,0 0 0,1 0 0,0 1 0,2 1 0,0-1 0,0 1 0,2 0 0,0 0 0,-3 38 0,7-34 0,-1-1 0,0 1 0,-1 0 0,-2-1 0,0 0 0,-13 31 0,18-50 0,0-1 0,-1 0 0,0 1 0,1-1 0,-1 0 0,0 0 0,0 1 0,0-1 0,0 0 0,0 0 0,0 0 0,0 0 0,0 0 0,0 0 0,0-1 0,0 1 0,-1 0 0,1 0 0,0-1 0,-1 1 0,1-1 0,0 1 0,-1-1 0,1 0 0,-1 0 0,1 1 0,0-1 0,-1 0 0,1 0 0,-1 0 0,1 0 0,-1-1 0,1 1 0,0 0 0,-1-1 0,1 1 0,-1-1 0,1 1 0,0-1 0,0 1 0,-1-1 0,1 0 0,0 0 0,0 0 0,0 0 0,-2-1 0,-1-2 0,-1 0 0,1-1 0,0 1 0,0-1 0,0 0 0,1 0 0,0 0 0,0-1 0,-4-9 0,3-2 0,0-1 0,1 1 0,1-1 0,1 0 0,0 0 0,1 0 0,1 0 0,1 0 0,1 0 0,7-29 0,-1 14 0,2 1 0,1 0 0,1 0 0,31-51 0,-37 73 0,1 1 0,0 0 0,0 0 0,1 1 0,0 0 0,1 1 0,0 0 0,0 0 0,0 1 0,1 1 0,0-1 0,13-3 0,21-13 0,-22 10 0,0 1 0,1 1 0,0 1 0,27-7 0,-49 16 0,1 0 0,-1 0 0,0 0 0,0 0 0,1 0 0,-1 0 0,0 0 0,1 1 0,-1-1 0,0 1 0,0 0 0,0 0 0,0-1 0,0 1 0,0 1 0,0-1 0,0 0 0,0 0 0,0 1 0,0-1 0,-1 1 0,1-1 0,-1 1 0,1 0 0,-1 0 0,0 0 0,1 0 0,-1 0 0,0 0 0,0 0 0,0 0 0,-1 0 0,1 0 0,-1 1 0,1-1 0,-1 0 0,1 4 0,1 12 0,0 0 0,-1 0 0,-1 32 0,-1-34 0,-1 20 0,2 32 0,0-68 0,0 0 0,0 1 0,0-1 0,0 1 0,0-1 0,0 0 0,0 1 0,0-1 0,0 0 0,0 1 0,1-1 0,-1 0 0,0 1 0,0-1 0,0 0 0,1 1 0,-1-1 0,0 0 0,0 1 0,1-1 0,-1 0 0,0 0 0,1 1 0,-1-1 0,0 0 0,1 0 0,-1 0 0,0 0 0,1 1 0,-1-1 0,0 0 0,1 0 0,-1 0 0,0 0 0,1 0 0,-1 0 0,1 0 0,-1 0 0,0 0 0,1 0 0,-1 0 0,1 0 0,-1 0 0,0 0 0,1-1 0,-1 1 0,0 0 0,1 0 0,-1 0 0,0 0 0,1-1 0,-1 1 0,0 0 0,1 0 0,-1-1 0,0 1 0,0 0 0,1-1 0,-1 1 0,0 0 0,0 0 0,0-1 0,1 1 0,-1-1 0,18-21 0,7-20 0,-4 4 0,48-62 0,-35 55 0,-2-2 0,40-78 0,-70 121 0,1 0 0,-1 0 0,1 0 0,0 0 0,0 0 0,0 1 0,1-1 0,-1 1 0,1 0 0,5-3 0,-8 5 0,0 1 0,0-1 0,0 1 0,0-1 0,0 1 0,0 0 0,1 0 0,-1-1 0,0 1 0,0 0 0,0 0 0,1 0 0,-1 0 0,0 0 0,0 0 0,0 1 0,0-1 0,1 0 0,-1 1 0,0-1 0,0 0 0,0 1 0,0 0 0,0-1 0,0 1 0,0-1 0,0 1 0,0 0 0,0 0 0,0 0 0,0 0 0,-1-1 0,1 1 0,0 0 0,-1 0 0,1 0 0,-1 1 0,1-1 0,-1 0 0,1 0 0,-1 0 0,0 0 0,1 0 0,-1 1 0,0 0 0,6 23 0,-1 1 0,-2-1 0,0 1 0,-2-1 0,-1 1 0,-4 41 0,0 6 0,3 431-1365,1-472-5461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79 24575,'-30'-12'0,"8"1"0,-136-20 0,137 25 0,0 0 0,0 2 0,0 1 0,-1 0 0,1 2 0,-1 0 0,-21 3 0,37-2 0,0 1 0,0 0 0,0 0 0,1 0 0,-1 1 0,0 0 0,1 0 0,-1 0 0,1 1 0,0 0 0,0 0 0,0 0 0,0 1 0,1 0 0,-1 0 0,1 0 0,0 0 0,0 0 0,1 1 0,-1 0 0,1 0 0,0 0 0,0 0 0,0 0 0,1 1 0,0-1 0,0 1 0,1 0 0,-3 10 0,-10 78 0,-25 114 0,37-202 0,0 0 0,1 0 0,0 0 0,0 1 0,0-1 0,1 0 0,0 0 0,0 0 0,0 1 0,1-1 0,0 0 0,0 0 0,1 0 0,0 0 0,0 0 0,0 0 0,1 0 0,0-1 0,0 1 0,0-1 0,1 0 0,-1 0 0,1 0 0,0-1 0,1 1 0,-1-1 0,1 0 0,0 0 0,0 0 0,0-1 0,1 0 0,-1 0 0,1 0 0,0-1 0,-1 1 0,1-2 0,0 1 0,0 0 0,1-1 0,7 0 0,26 2-135,76-4 0,-81 0-960,-2 0-5731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642 118 24575,'-1'-5'0,"1"1"0,-1-1 0,0 1 0,0-1 0,0 1 0,-1-1 0,0 1 0,0 0 0,0 0 0,0 0 0,0 0 0,-1 0 0,0 1 0,0-1 0,0 1 0,0 0 0,0-1 0,-1 1 0,1 1 0,-1-1 0,0 1 0,0-1 0,0 1 0,0 0 0,0 0 0,0 1 0,-1-1 0,-5 0 0,-10-4 0,-1 2 0,1 0 0,-1 1 0,-38 0 0,25 3 0,-163 4 0,194-4 0,-1 1 0,0-1 0,1 1 0,-1 0 0,1 0 0,0 0 0,-1 1 0,1-1 0,0 1 0,0 0 0,0 0 0,0 0 0,0 0 0,0 0 0,0 0 0,1 1 0,-1 0 0,1-1 0,0 1 0,-4 5 0,3-2 0,1-1 0,0 1 0,0-1 0,0 1 0,1 0 0,0-1 0,0 1 0,0 0 0,1 0 0,0 0 0,0 0 0,1 6 0,0-5 0,0 0 0,0 0 0,0 0 0,1 0 0,0 0 0,0-1 0,1 1 0,-1-1 0,2 1 0,-1-1 0,1 0 0,0 0 0,0-1 0,0 1 0,1-1 0,0 0 0,0 0 0,0 0 0,1-1 0,-1 0 0,1 0 0,8 4 0,33 2 0,-39-9 0,-1 0 0,1 0 0,-1 1 0,1 0 0,-1 0 0,0 1 0,0 0 0,8 5 0,-2 0 0,-1 1 0,1 0 0,-2 1 0,1 0 0,-1 1 0,12 15 0,-18-18 0,1 1 0,-1-1 0,-1 1 0,0 0 0,0 0 0,-1 0 0,0 0 0,0 1 0,-1 0 0,2 19 0,-4-25 0,1 1 0,-1-1 0,0 1 0,0-1 0,0 1 0,-1-1 0,1 1 0,-1-1 0,0 1 0,0-1 0,-1 1 0,0-1 0,1 0 0,-1 0 0,-1 0 0,1 0 0,0 0 0,-4 3 0,2-3 0,-1-1 0,1 0 0,-1 0 0,0 0 0,0 0 0,0-1 0,0 0 0,0 0 0,0 0 0,-1-1 0,1 1 0,0-1 0,-1-1 0,-10 1 0,-181-3 104,84-2-1573,81 4-5357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24575,'6'0'0,"9"0"0,8 0 0,7 0 0,4 0 0,4 0 0,1 0 0,0 0 0,1 0 0,-1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24575,'-2'36'0,"-2"0"0,-1 0 0,-2 0 0,-16 51 0,4-15 0,-29 165 0,46-231-111,-1 1-1,0-1 1,0 0-1,-1 0 1,1-1-1,-1 1 1,-1-1 0,1 0-1,-8 7 1,11-10-140,-15 15-6575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24575,'62'2'0,"96"17"0,-108-11 0,-47-8 0,17 2 0,0 1 0,-1 1 0,1 0 0,-1 2 0,0 0 0,35 17 0,-23-9 0,0-1 0,2-1 0,-1-2 0,1-1 0,1-2 0,49 5 0,-22 3-1365,-36-7-5461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24575,'5517'0'0,"-5468"2"0,85 16 0,-84-9 0,80 2 0,892-12 0,-1018 0 0,1 1 0,-1 0 0,0 1 0,0-1 0,0 1 0,1 0 0,-1 0 0,0 0 0,0 0 0,0 1 0,0-1 0,-1 1 0,6 3 0,-8-4 0,0 0 0,0 0 0,0 0 0,0 0 0,0 0 0,-1 0 0,1 1 0,0-1 0,-1 0 0,1 0 0,-1 1 0,1-1 0,-1 0 0,0 0 0,0 1 0,1-1 0,-1 0 0,0 2 0,-1 1 0,1-1 0,-1 0 0,1 1 0,-1-1 0,0 1 0,0-1 0,-1 0 0,1 0 0,-4 5 0,-130 249 0,111-202 0,2 0 0,-28 113 0,30-72 0,3 1 0,5 0 0,1 139 0,-8 93 0,0-32 0,20 1239 0,-3-1493 0,-14 79 0,-2 23 0,16-45 0,1-40 0,-9 72 0,7-111 0,-1-1 0,-1 0 0,-1 0 0,0-1 0,-2 0 0,0 0 0,-16 26 0,21-39 0,-1 0 0,1 0 0,-1 0 0,-1-1 0,1 1 0,-1-1 0,0 0 0,0 0 0,-1-1 0,1 0 0,-1 0 0,0 0 0,0 0 0,0-1 0,-1 0 0,1 0 0,-1-1 0,1 0 0,-1 0 0,0-1 0,0 1 0,0-1 0,0-1 0,-10 0 0,-261-1 0,94-3 0,99-1 0,0-4 0,0-4 0,-103-28 0,63 12 0,-469-83-807,-8 54 648,163 59 95,-32-1-8,288-19 557,120 9-176,-86 0-1,78 12-308,47 0 0,0 0 0,0-2 0,0-1 0,0-1 0,1-1 0,-1-1 0,-39-12 0,30 4 0,-1 1 0,0 2 0,0 1 0,-1 2 0,0 1 0,0 2 0,-66 2 0,-570 3 0,430-2 0,218-1 0,0-2 0,0 0 0,-30-9 0,27 5 0,-52-5 0,-304 9 0,196 5 0,153-4 0,1-1 0,-58-15 0,18 4 0,-4-3 0,52 10 0,-1 2 0,-40-5 0,-46 9-1365,78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0 0,7 0 0,4 0 0,-3 6 0,0 2 0,0 0 0,-4-1-8191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24575,'2'0'0,"-1"0"0,0 1 0,1-1 0,-1 1 0,0-1 0,0 1 0,1-1 0,-1 1 0,0 0 0,0 0 0,0 0 0,0-1 0,0 1 0,0 0 0,0 0 0,0 0 0,-1 1 0,1-1 0,0 0 0,-1 0 0,1 0 0,0 1 0,-1-1 0,0 0 0,1 0 0,-1 1 0,1 0 0,7 42 0,-8-39 0,8 107 0,-9 147 0,-2-94 0,1-133 0,-1 1 0,-11 44 0,7-39 0,-4 44 0,11-70-124,-2 0 0,1 0 0,-2 0 0,0 0 0,0 0 0,-1-1-1,0 1 1,-1-1 0,0 0 0,-11 17 0,3-9-6702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24575,'7'0'0,"8"0"0,8 0 0,6 0 0,6 0 0,2 0 0,2 0 0,0 0 0,1 0 0,-1 0 0,0 0 0,0 0 0,-1 0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24575,'0'7'0,"0"-1"0,0 0 0,1 0 0,-1 0 0,2 0 0,-1 0 0,0 0 0,1 0 0,0 0 0,3 5 0,-3-8 0,1 0 0,-1 0 0,1 0 0,-1-1 0,1 1 0,0-1 0,0 1 0,0-1 0,0 0 0,0 0 0,1 0 0,-1-1 0,1 1 0,-1-1 0,1 0 0,-1 0 0,7 1 0,73 8 0,8 2 0,-55-5 0,1-2 0,39 1 0,-18-1 0,-41-2 0,0 1 0,-1 0 0,1 2 0,-1 0 0,0 1 0,28 16 0,-26-13 0,0-1 0,0-1 0,1 0 0,38 9 0,47 6-1365,-72-14-5461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24575,'2'100'0,"0"-38"0,-2 0 0,-3-1 0,-20 114 0,-70 310 0,89-459-273,-1 0 0,-1 0 0,-1 0 0,-12 26 0,8-32-6553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24575,'533'0'0,"-504"1"0,0 2 0,0 2 0,29 8 0,25 4 0,-65-14-227,1 1-1,-1 1 1,-1 1-1,1 0 1,26 15-1,-20-8-6598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24575,'0'1143'0,"0"-1143"-1,1 6-90,-1 0 0,1-1 0,-2 1 0,1-1 0,-1 1 0,1-1 0,-1 1 0,-1-1 1,1 0-1,-1 1 0,0-1 0,0 0 0,-1 0 0,-5 9 0,-9 1-6735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24575,'92'-1'0,"96"3"0,-158 0 0,-2 1 0,1 2 0,0 1 0,39 14 0,60 20 0,209 37 0,13 2 0,-231-43 0,288 69 0,-309-87 0,-1 4 0,95 36 0,-172-51 0,1-2 0,0 0 0,1-1 0,39 1 0,91-7 0,-62-1 0,442 3 0,-526 0 0,1 0 0,0 1 0,-1-1 0,1 1 0,-1 1 0,1-1 0,-1 1 0,0 0 0,1 1 0,-1-1 0,9 7 0,-13-8 0,0 1 0,0 0 0,0 0 0,-1 0 0,1-1 0,-1 1 0,1 1 0,-1-1 0,0 0 0,0 0 0,0 0 0,0 1 0,0-1 0,0 1 0,-1-1 0,1 0 0,-1 1 0,0-1 0,0 1 0,0-1 0,0 1 0,0-1 0,0 1 0,0-1 0,-1 1 0,0-1 0,1 0 0,-1 1 0,0-1 0,0 0 0,0 1 0,0-1 0,-1 0 0,-2 3 0,-61 96 0,40-67 0,-22 43 0,31-48 0,-1 0 0,-1-1 0,-1-1 0,-1-1 0,-25 24 0,0 4 0,42-47 0,-1-1 0,0 0 0,-1 0 0,1-1 0,-1 1 0,-1-1 0,1 0 0,-1 0 0,1-1 0,-1 1 0,-1-1 0,1-1 0,0 1 0,-1-1 0,0 0 0,0-1 0,0 1 0,0-1 0,-10 1 0,-17 1 0,0-2 0,0-1 0,0-1 0,0-2 0,-54-10 0,12-17 0,60 22 0,0 0 0,-1 1 0,-24-6 0,-69-2 0,-32-7 0,22-7 0,-1 4 0,-220-13 0,-694 36 88,486 4-1541,516-3-5373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3 24575,'-122'-2'0,"-136"5"0,254-3 0,0 1 0,1 0 0,-1-1 0,0 2 0,0-1 0,1 0 0,-1 1 0,1-1 0,-1 1 0,1 0 0,0 0 0,0 1 0,0-1 0,0 0 0,0 1 0,0 0 0,1 0 0,-1 0 0,1 0 0,0 0 0,0 0 0,0 1 0,0-1 0,1 1 0,-1-1 0,1 1 0,0 0 0,0-1 0,0 1 0,0 5 0,-2 14 0,2-1 0,0 1 0,1 0 0,4 26 0,-1-8 0,-2-30 0,-1-1 0,1 0 0,1 1 0,0-1 0,0 0 0,1 0 0,1-1 0,-1 1 0,1 0 0,1-1 0,7 12 0,-8-16 0,1 0 0,-1 0 0,1 0 0,0 0 0,0-1 0,1 0 0,-1 0 0,1-1 0,0 1 0,0-1 0,0 0 0,0-1 0,0 0 0,1 0 0,-1 0 0,1 0 0,-1-1 0,10 0 0,35 0 0,-42-2 0,0 1 0,-1 0 0,1 0 0,0 1 0,-1 0 0,1 0 0,0 1 0,-1 0 0,0 0 0,1 1 0,12 7 0,25 19-1365,-25-17-5461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24575,'0'7'0,"0"8"0,0 8 0,0 7 0,0 4 0,0 3 0,0 2 0,0 1 0,0 0 0,0-1 0,0 0 0,0 0 0,0-1 0,0-7-8191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24575,'0'724'0,"-3"-690"0,0 1 0,-3 0 0,-1-1 0,-20 58 0,21-72 0,6-18 0,-1-1 0,1 1 0,-1 0 0,1-1 0,0 1 0,0-1 0,0 1 0,0-1 0,0 1 0,0 0 0,0-1 0,0 1 0,1-1 0,-1 1 0,1 0 0,-1-1 0,1 0 0,-1 1 0,1-1 0,0 1 0,0-1 0,0 0 0,0 1 0,0-1 0,0 0 0,0 0 0,0 0 0,0 0 0,1 0 0,-1 0 0,0 0 0,1 0 0,-1 0 0,1-1 0,-1 1 0,1 0 0,-1-1 0,1 0 0,-1 1 0,1-1 0,1 0 0,11 3 0,-1-2 0,0 0 0,0 0 0,15-2 0,-12 1 0,74-6-1,-1-4-1,98-23 0,-55 9-152,183-19-224,3 14 1,352 14 0,449 19 1668,-1078-1-1291,0 2 0,0 1 0,0 3 0,40 13 0,12 3 0,23 10 0,-87-24 0,-1-2 0,1-1 0,0-1 0,46 5 0,-44-9 0,-1 2 0,-1 1 0,50 17 0,-50-13 0,1-2 0,1-1 0,53 6 0,-38-8 0,0 3 0,-1 1 0,0 3 0,65 25 0,-87-29 0,45 11 0,2-3 0,0-3 0,1-3 0,80 0 0,127 19 0,164 75 0,-156-33 0,-222-58 0,0-4 0,87 2 0,132-13 0,-94-1 0,-162 3 0,-1-2 0,1 0 0,-1-2 0,0-1 0,0 0 0,0-3 0,39-15 0,-19 6 0,76-15 0,-110 29 0,94-19 0,115-9 0,-208 28 0,1 0 0,-1-1 0,0 0 0,-1 0 0,24-13 0,-22 10 0,0 0 0,1 1 0,-1 1 0,22-5 0,0 6 0,1 2 0,62 3 0,27-2 0,-119 1 0,-1-1 0,1 0 0,-1-1 0,0 0 0,1 0 0,-1 0 0,0-1 0,0 0 0,0 0 0,0 0 0,-1-1 0,0 0 0,1 0 0,-1 0 0,-1-1 0,1 0 0,-1 0 0,5-6 0,-4 3 0,1 0 0,-1-1 0,-1 0 0,0 0 0,0 0 0,-1 0 0,0-1 0,0 0 0,-1 1 0,-1-1 0,1-12 0,0-51 0,-2 38 0,1-1 0,8-43 0,9-96 0,-12 79 0,0 63-1365,3 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24575,'59'-2'0,"-41"0"0,1 1 0,-1 0 0,0 2 0,1 0 0,-1 1 0,30 8 0,10 22 0,-17-7 0,-34-21 9,1 0-1,-1 1 1,-1 0-1,1 1 1,-1-1 0,0 1-1,0 0 1,0 1-1,-1 0 1,0-1-1,-1 2 1,1-1-1,3 9 1,3 9-504,-1 1 0,10 44 0,-13-44-6331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0 24575,'-25'55'0,"4"1"0,1 1 0,-20 103 0,15-56 0,-44 172-368,-142 500-1457,26-99 1778,43-143 619,129-490-1115,-24 54-1,16-58-4892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3 24575,'164'-2'0,"182"5"0,-301 3 0,-1 1 0,72 23 0,6 0 0,74 9 0,25 7 0,-81 1 0,-109-35 0,0 0 0,1-2 0,0-2 0,1-1 0,46 5 0,32-13 0,-81-1 0,0 1 0,0 2 0,0 1 0,0 1 0,35 8 0,-32-3 0,-1-3 0,1 0 0,61-1 0,-8 0 0,-73-1 0,1-1 0,-1 2 0,0 0 0,0 0 0,0 2 0,-1-1 0,0 1 0,21 15 0,-21-13 0,0 0 0,1-1 0,0-1 0,0 0 0,0-1 0,0-1 0,1 1 0,16 1 0,30 1 0,-1 2 0,86 26 0,-114-28 0,1 0 0,1-2 0,44 1 0,-23-2 0,-29 0 0,-1 1 0,1 1 0,34 13 0,-33-10 0,1-1 0,38 7 0,26-2 0,3 1 0,155 5 0,1194-21 0,-1431 2 0,-1 0 0,1-1 0,-1-1 0,18-4 0,-24 5 0,-1 0 0,0-1 0,1 0 0,-1 0 0,0 0 0,0-1 0,0 1 0,-1-1 0,1 0 0,0 0 0,-1 0 0,0 0 0,6-8 0,2 1 0,-5 20 0,-6 32 0,0-29 0,-13 455-267,2-312 130,-32 158 0,-6-87 137,21-113 0,5 2 0,-11 172 0,33-249 58,-9 50 1,7-76-6,0 1 0,0-1 0,-1 0 0,-1 0 0,0 0 0,-1-1 0,-8 15 0,7-17-53,0 0 0,1 1 0,0 0 0,1 1 0,0-1 0,1 1 0,0 0 0,1 0 0,0 0 0,1 1 0,0-1 0,1 1 0,1-1 0,0 1 0,0-1 0,2 0 0,-1 1 0,1-1 0,5 14 0,0-4 0,-2 1 0,0 0 0,-1 1 0,2 42 0,-7-59 0,1 0 0,-1 0 0,0-1 0,0 1 0,0-1 0,-1 1 0,0-1 0,-1 1 0,-4 8 0,5-12 0,-1 1 0,1-1 0,-1 0 0,0 0 0,1 0 0,-2 0 0,1 0 0,0 0 0,0-1 0,-1 0 0,1 0 0,-1 0 0,0 0 0,0 0 0,0-1 0,-6 2 0,-17 2 0,1-2 0,-1-1 0,1-1 0,-45-4 0,17 1 0,-21-4 0,0-3 0,0-4 0,-96-29 0,-43-8 0,26 18 0,-374-12 0,68 50 36,384 1-183,1 6 0,-160 38 0,-10 31-1875,-48 11 1297,-202 20 569,364-87 162,-209 6 0,-468-34-2413,771 0 3140,1-4 0,0-2 0,1-4 0,0-2 0,-93-34 0,139 41-572,0 1-1,-1 1 1,1 1-1,-1 2 0,0 0 1,-47 2-1,-28-1 22,95 0-182,0 1 0,0-1 0,0 0 0,0 0 0,1 0 0,-1 0 0,0-1 0,0 1 0,1-1 0,-1 0 0,1 0 0,0-1 0,0 1 0,-5-5 0,7 6 0,0-1 0,-1 1 0,1-1 0,0 1 0,0-1 0,1 1 0,-1-1 0,0 0 0,0 0 0,1 0 0,-1 1 0,1-1 0,-1 0 0,1 0 0,0 0 0,0 0 0,0 0 0,0 0 0,0 1 0,0-1 0,1 0 0,-1 0 0,1 0 0,-1 0 0,1 1 0,0-1 0,-1 0 0,1 0 0,0 1 0,0-1 0,2-2 0,180-221 0,-56 76 0,-22 21 40,51-66-17,-126 152-150,-2-1 0,42-86 0,-45 63-405,-2-1 1,27-138 0,-42 171 8,19-47 0,-16 51-4710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24575,'1'7'0,"0"1"0,0-1 0,0 1 0,1-1 0,4 11 0,5 24 0,3 102 0,-9 253 0,-8-228 0,2-58 0,-18 129 0,13-198 0,-2-1 0,-2 1 0,-1-1 0,-2-1 0,-2 0 0,-25 45 0,39-81 0,-1-1 0,0 0 0,0 0 0,0 0 0,0 0 0,0 0 0,-1 0 0,1-1 0,-1 1 0,0-1 0,1 0 0,-1 1 0,0-1 0,-1-1 0,-5 4 0,8-5 0,0 0 0,0 0 0,0 1 0,0-1 0,0-1 0,0 1 0,0 0 0,0 0 0,0 0 0,0 0 0,0-1 0,0 1 0,0 0 0,0-1 0,0 1 0,0-1 0,0 1 0,1-1 0,-1 1 0,0-1 0,-1-1 0,0-1 0,0 0 0,0 1 0,0-1 0,0 0 0,1 0 0,-1-1 0,1 1 0,0 0 0,-2-5 0,-5-30 0,1 0 0,1-1 0,0-63 0,15-121 0,-1 151 0,4 1 0,2 0 0,4 0 0,38-98 0,-46 147 0,0 1 0,2 1 0,0 0 0,2 1 0,26-30 0,-15 18 0,8-26 0,-8 12 0,-5 14 0,-13 20 0,0-1 0,0 1 0,1 1 0,0 0 0,0 0 0,1 0 0,1 1 0,0 0 0,0 1 0,1 0 0,13-7 0,-5 6 0,1 1 0,0 0 0,0 2 0,1 0 0,0 2 0,0 0 0,0 1 0,0 1 0,0 1 0,26 2 0,-15-2 0,-15 1 0,0-1 0,-1 2 0,23 3 0,-36-4 0,1 1 0,-1 0 0,1 0 0,-1 0 0,1 0 0,-1 1 0,0-1 0,0 1 0,0 0 0,0-1 0,0 2 0,0-1 0,0 0 0,-1 1 0,1-1 0,-1 1 0,0-1 0,1 1 0,-1 0 0,3 6 0,8 25 0,11 51 0,-7-24 0,-8-28 0,-2 1 0,-1 0 0,3 62 0,-11 108 0,-1-83 0,3-67 0,2-16 0,-2 1 0,-2-1 0,-2 0 0,-16 71 0,19-104-124,-1 0 0,0 0 0,0 0 0,0 0 0,-1-1 0,0 1-1,0-1 1,0 0 0,0 0 0,-4 4 0,-13 8-6702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24575,'275'2'0,"304"-5"0,-528-1 0,0-1 0,0-3 0,80-24 0,143-64 0,-123 49 0,-107 36 0,0-2 0,-2-2 0,67-33 0,-105 46-68,0-1 0,0 0-1,-1 0 1,1 0 0,-1 0 0,1 0-1,-1-1 1,0 0 0,0 1 0,-1-1-1,1 0 1,-1 0 0,0-1 0,0 1-1,0 0 1,0-1 0,-1 1-1,0-1 1,1-6 0,5-32-6758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24575,'-1'97'0,"3"111"0,2-182 0,2 0 0,0-1 0,17 44 0,2 9 0,-16-44 0,2 4 0,-1 1 0,-2 0 0,-2 0 0,1 43 0,-9 606 0,2-688 0,-5 58 0,5-57 0,0 1 0,0-1 0,0 0 0,-1 1 0,1-1 0,0 1 0,-1-1 0,1 0 0,-1 1 0,1-1 0,-1 0 0,0 1 0,1-1 0,-1 0 0,0 0 0,0 0 0,0 0 0,0 0 0,0 0 0,0 0 0,0 0 0,0 0 0,0 0 0,-1 0 0,1-1 0,0 1 0,0 0 0,-1-1 0,1 1 0,-1-1 0,1 0 0,0 1 0,-1-1 0,1 0 0,-3 0 0,1-2 0,0 1 0,0-1 0,1 0 0,-1 0 0,1 0 0,-1-1 0,1 1 0,0-1 0,0 1 0,0-1 0,0 0 0,1 1 0,-1-1 0,1 0 0,-1 0 0,1 0 0,0 0 0,0-1 0,0 1 0,0-4 0,-9-32 0,2 0 0,1-1 0,-2-49 0,5-129 0,4 154 0,-1 18 0,5-195 0,0 192 0,1 0 0,24-89 0,80-259 0,-107 393 0,-1-1 0,1 1 0,0-1 0,0 1 0,0 0 0,0 0 0,1 0 0,0 0 0,0 0 0,0 1 0,0-1 0,0 1 0,1 0 0,-1 0 0,1 0 0,0 0 0,0 1 0,0-1 0,1 1 0,-1 0 0,0 1 0,1-1 0,-1 1 0,1 0 0,8-2 0,6 1 0,0 1 0,0 0 0,0 2 0,0 0 0,21 4 0,-36-5 0,0 1 0,-1 0 0,1 0 0,0 0 0,0 1 0,-1-1 0,1 1 0,-1 0 0,0 0 0,1 0 0,-1 1 0,0-1 0,0 1 0,0-1 0,-1 1 0,5 6 0,-3-3 0,0 0 0,-1 0 0,0 0 0,0 1 0,0-1 0,-1 1 0,0-1 0,-1 1 0,2 8 0,-2-5 0,0 0 0,-1-1 0,0 1 0,0 0 0,-1 0 0,0-1 0,-1 1 0,0-1 0,0 1 0,-1-1 0,0 0 0,-1 0 0,0 0 0,-6 9 0,6-14 8,0 1-1,0-1 0,-1 0 1,0 0-1,0-1 0,0 1 1,0-1-1,0 0 0,-1-1 1,1 1-1,-1-1 1,0 0-1,0-1 0,0 1 1,0-1-1,0 0 0,-8 0 1,6 0-175,0 0 1,1 0-1,-1 1 1,0 0 0,0 1-1,1 0 1,-1 0-1,-10 7 1,0 5-6660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272 652 24575,'-4'77'0,"-3"-1"0,-23 100 0,3-28 0,-29 91 0,37-169 0,-29 100 0,46-162 0,-1-1 0,0 0 0,0 0 0,-1 0 0,0 0 0,0 0 0,-1-1 0,-6 7 0,-4 7 0,15-20 0,0 0 0,0-1 0,0 1 0,0-1 0,0 1 0,0 0 0,0-1 0,-1 1 0,1 0 0,0-1 0,0 1 0,0 0 0,-1-1 0,1 1 0,0 0 0,0-1 0,-1 1 0,1 0 0,0 0 0,0-1 0,-1 1 0,1 0 0,0 0 0,-1 0 0,1 0 0,0-1 0,-1 1 0,1 0 0,-1 0 0,1 0 0,0 0 0,-1 0 0,1 0 0,0 0 0,-1 0 0,1 0 0,-1 0 0,1 0 0,0 0 0,-1 0 0,1 0 0,-1 0 0,1 0 0,0 1 0,-1-1 0,1 0 0,0 0 0,-1 0 0,1 1 0,0-1 0,-1 0 0,1 0 0,0 1 0,0-1 0,-1 0 0,1 0 0,0 1 0,0-1 0,0 0 0,-1 1 0,1-1 0,0 0 0,0 1 0,0-1 0,0 1 0,0-1 0,0 1 0,-5-41 0,5 35 0,-4-153 0,7 0 0,6 1 0,8 0 0,55-236 0,-34 195 0,-27 126 0,3 1 0,41-118 0,-53 183 0,0 0 0,1 1 0,-1-1 0,1 1 0,0-1 0,1 1 0,-1 0 0,1 0 0,0 1 0,1-1 0,-1 1 0,1 0 0,-1 0 0,12-6 0,-8 6 0,1 1 0,0 0 0,0 1 0,0 0 0,0 0 0,0 1 0,0 0 0,0 1 0,11 0 0,-10-1 0,0 1 0,0 0 0,0 1 0,-1 0 0,1 1 0,0 0 0,-1 0 0,1 1 0,-1 0 0,0 0 0,1 1 0,-2 1 0,1-1 0,12 10 0,-15-10 0,0 1 0,0-1 0,0 1 0,-1 1 0,0-1 0,0 1 0,0 0 0,-1 0 0,0 0 0,0 0 0,0 1 0,-1 0 0,0 0 0,0 0 0,-1 0 0,0 0 0,0 0 0,-1 1 0,1-1 0,-2 1 0,1 12 0,2 59 0,-11 110 0,7-179 0,-1 1 0,-1-1 0,0 0 0,0 0 0,-1 0 0,0 0 0,-1 0 0,0-1 0,-7 10 0,-9 10 0,-35 37 0,40-49 0,0 0 0,2 1 0,0 1 0,1 0 0,-15 30 0,21-32 0,-1 0 0,-1-1 0,-1 0 0,0-1 0,-22 26 0,26-34 0,0-1 0,0 0 0,-1-1 0,0 1 0,0-1 0,0-1 0,-1 1 0,1-1 0,-1-1 0,0 1 0,0-1 0,0-1 0,-1 1 0,-11 1 0,-52-1-1365,40-4-5461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0,-1 0 0,1 0 0,0 1 0,0-1 0,-1 1 0,1 0 0,-1 0 0,0 0 0,1 1 0,-1-1 0,0 1 0,0-1 0,0 1 0,-1 0 0,5 6 0,4 7 0,0 0 0,13 29 0,-17-31 0,0 1 0,-1 1 0,-1-1 0,-1 1 0,0 0 0,-1 0 0,2 32 0,8 43 0,-6-61-455,-2 1 0,2 38 0,-5-38-6371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24575,'12'30'0,"-1"-7"0,9 77 0,-8-28 0,-2-5-100,-2 0 0,-3 1 0,-6 86 1,0-89-867,1-32-5860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3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24575,'21'0'0,"1"-1"0,1 2 0,0 0 0,-1 1 0,30 7 0,-47-8 0,0 1 0,0-1 0,0 1 0,0 0 0,0 1 0,0-1 0,-1 1 0,1 0 0,-1 0 0,0 1 0,1-1 0,-2 1 0,1 0 0,0 0 0,-1 0 0,0 0 0,0 0 0,0 1 0,0 0 0,-1 0 0,0-1 0,0 1 0,2 8 0,-2-8 0,0-1 0,0 1 0,0-1 0,0 0 0,1 0 0,0 0 0,0 0 0,0 0 0,0-1 0,0 0 0,1 1 0,0-1 0,-1 0 0,1 0 0,0-1 0,1 1 0,7 3 0,-4-2 0,-1 0 0,1 1 0,-1 0 0,11 11 0,0 3 0,-11-11 0,0 0 0,0 0 0,1-1 0,0 0 0,0 0 0,1-1 0,0 0 0,0 0 0,0-1 0,20 8 0,-27-13 0,0 0 0,-1 0 0,1 1 0,0-1 0,-1 1 0,1 0 0,-1-1 0,1 1 0,-1 0 0,1 0 0,-1 0 0,1 0 0,-1 0 0,0 0 0,1 0 0,-1 1 0,2 2 0,-3-3 0,-1 1 0,0 0 0,1 0 0,-1-1 0,0 1 0,0 0 0,0-1 0,0 1 0,0-1 0,0 1 0,0-1 0,0 1 0,-1-1 0,-1 2 0,2-2 0,0 1 0,0-1 0,0 0 0,0 1 0,0-1 0,1 1 0,-1-1 0,1 1 0,-1-1 0,1 1 0,-1-1 0,1 1 0,0-1 0,0 1 0,0-1 0,0 1 0,0 0 0,0-1 0,0 1 0,0-1 0,1 1 0,-1-1 0,1 1 0,-1-1 0,1 1 0,0-1 0,-1 1 0,1-1 0,0 0 0,0 1 0,0-1 0,0 0 0,0 0 0,0 0 0,0 0 0,0 0 0,1 0 0,-1 0 0,0 0 0,1 0 0,-1 0 0,1-1 0,-1 1 0,1-1 0,-1 1 0,1-1 0,-1 1 0,1-1 0,-1 0 0,1 0 0,-1 0 0,1 0 0,0 0 0,-1 0 0,1 0 0,-1 0 0,1-1 0,-1 1 0,1-1 0,-1 1 0,1-1 0,-1 0 0,3-1 0,36-19 0,-27 13 0,0 1 0,1 0 0,-1 1 0,22-6 0,19 0 23,1 3-1,80-5 0,115 10-542,-181 4-157,168 0-4769,1 2 4727,167 0 2361,-395-2-712,0 0 1,0-1-1,-1-1 0,1 0 1,11-3-1,-6-1-916,0 0 0,-1-1 1,0-1-1,20-14 0,-19 13-14,0 1 0,0 1 0,1 0 0,0 1 0,0 1 0,0 0 0,1 1 0,-1 1 0,24-2 0,22 2 0,77 6 0,-56 0 0,22 0 0,233-5 0,-333 2 0,0-1 0,0 1 0,0-1 0,0 0 0,0 0 0,0 0 0,-1-1 0,1 0 0,0 0 0,-1 0 0,1 0 0,-1-1 0,0 1 0,1-1 0,3-5 0,-4 4 0,0-1 0,-1 0 0,0 0 0,0 0 0,0-1 0,-1 1 0,0-1 0,0 0 0,0 1 0,0-1 0,-1 0 0,1-7 0,-2 9 0,1 0 0,0-1 0,0 1 0,0 0 0,1 0 0,0 0 0,-1 1 0,1-1 0,1 0 0,-1 1 0,0-1 0,1 1 0,0 0 0,0 0 0,0 0 0,0 0 0,0 0 0,1 1 0,-1-1 0,1 1 0,-1 0 0,1 0 0,0 0 0,0 1 0,0-1 0,0 1 0,6-1 0,11-1 0,-1 1 0,0 0 0,0 2 0,35 3 0,-12 0 0,1249 3 0,-721-9 0,-451 1 0,133 5 0,-138 16 0,-77-12 0,73 6 0,510-12 0,-296-3 0,-316 1 0,-1 1 0,1 0 0,-1 0 0,0 1 0,1 0 0,-1 1 0,0 0 0,0 0 0,0 1 0,0 0 0,0 0 0,7 5 0,-13-6 0,0 1 0,-1 0 0,1 0 0,-1-1 0,0 1 0,0 0 0,0 0 0,0 1 0,-1-1 0,1 0 0,-1 0 0,0 0 0,0 0 0,0 0 0,0 1 0,0-1 0,-2 6 0,1 5 0,-39 484 0,27 814-988,17-774 734,-28 379 254,6 309 1027,21-787-812,-4-374-215,-1-27 0,2 0 0,1 1 0,2-1 0,2 0 0,19 73 0,-12-70 10,-2 0 0,-1 0 0,-2 1-1,1 43 1,-6 170-284,-4-126-866,2-97-5686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6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27.4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2617 24575,'0'0'0,"6"0"0,11 0 0,6 0 0,7 0 0,4 0 0,3-7 0,1-9 0,2-15 0,7-13 0,15-21 0,-7-9 0,5-7 0,3-2 0,4 8 0,4 1 0,2 9 0,2 1 0,-7 0 0,0-3 0,1-3 0,1 5 0,-6-1 0,2 6 0,0 14 0,-4 5 0,1-2 0,-5 8 0,-5 2 0,2-8 0,-4 7 0,-3 0 0,-3 7 0,-3 0 0,-2-1 0,-1-2 0,-1 5 0,-1 6 0,0 6 0,1-2 0,-1-4 0,8-6 0,16-4 0,0-4 0,14-3 0,3-9 0,11 7 0,7-1 0,8-7 0,5 9 0,4 0-7914,1 2 10175,1 7-3392,0 0 924,8 7 266,0-1-88,-1-3 29,14-3 0,-2 3 0,6-8 0,-4 4 0,3-3 0,47-15-5224,-17 5 6716,-6-1-2238,-7 1 266,-27 2 617,-11 9-205,-8 0 5055,-4 9-6412,0 6 2137,1 6-712,1 5 0,10-5 0,9 2 0,2 2 0,6 1 198,28 1-255,5 3 5102,4 0-6478,5 0 2149,-4 2-716,-11-1 0,-6 0-17,-5 1 22,-9-1-203,-1 0 254,-8 0-84,9 0 28,-4 0 0,-4 0 0,1 0 0,4 0-777,-5 0 999,4 0-333,17 0 111,5 0 0,17 7 0,30 24 385,15 15-495,25 22 165,13 10-2217,0-2 2780,-18 1-927,-16 0 309,-22-16-5684,-27-9 7308,-23-7-2436,-25-6 941,-15-2-166,-14-8 56,-3-9-19,-1 0 1233,4 2-1586,4 4 2876,3 3-3193,3 4 1005,10 3-335,17 1 0,8 1 452,22 16-581,11 0-1184,1 0 1707,13-3-591,-6-3 197,1-4-4837,8 5 6219,-7-2 638,8-1-2794,-1-2 738,-7-3 157,-9-1-181,-2-1 307,-7 0-318,-13-9 106,-6-1-35,-3 1 0,-9-6 0,7 1 1751,2-5-2251,2 9 750,9 4-250,2 3 0,-1 2 0,-9 1 0,-1-7-1155,-3 0 1485,0-1-54,-6 2-402,-8-7 4713,-13 1-5880,-7 2 1940,-11-6-209,-10-5-563,-14 2 187,-13-5-62,-12-4 2338,-15 4-3006,-6-3 1763,-3-2-1312,0-4 2821,2-1-3317,1-3 1069,3-1-356,1 6 0,1 1 0,8 7 0,1-2 0,8-1 0,6 5 0,-1-3 0,3 4 0,-3-2 0,2 4 0,4-3 0,3 4 0,3 4 0,2-4 0,-6-3 0,1-6 0,-15 3 0,2-3 0,-7-3 0,-2-3 0,-4-2 0,-2 5 0,6 0 0,-1-1 0,0 5 0,-1-1 0,-2-2 0,5 6 0,1-3 0,-2-3 0,-2-2 0,6 4 0,-1 7 0,-3-3 0,-1-1 0,-3-5 0,-1-2 0,6 3 0,-1-2 0,-1 7 0,-1-2 0,-2-3 0,-1 5 0,-2-2 0,-1-3 0,0-3 0,0-3 0,-1-3 0,-7 7 0,0-1 0,0-1 0,9 6 0,2-1 0,9-2 0,1-2 0,-9 5 0,-3-3 0,-10 7 0,-1-2 0,-1-3 0,3-3 0,-6 4 0,2-2 0,2-2 0,-5 5 0,2-2 0,3 6 0,2-3 0,-4 5 0,1 5 0,2-4 0,3 4 0,1-5 0,3 3 0,1 3 0,0-4 0,-6 2 0,-1-4 0,1 3 0,1-6 0,1 5 0,-5 2 0,1 5 0,0-4 0,3-6 0,-6 2 0,1-4 0,2 2 0,2-3 0,-5 4 0,1-4 0,2 5 0,2-4 0,3 3 0,1 5 0,2 3 0,1 5 0,0-6 0,0 2 0,-7 2 0,0-7 0,-8 3 0,1-7 0,1 3 0,4-5 0,2-5 0,-4 3 0,1-3 0,-6 5 0,2-3 0,2-3 0,-4 4 0,2-3 0,-4 5 0,2-2 0,3-4 0,4-3 0,-4 4 0,2-2 0,2 6 0,3-3 0,1 5 0,-5 5 0,1-3 0,1-4 0,2-4 0,-5 2 0,0 5 0,2 4 0,2-2 0,3 4 0,1-5 0,-6 3 0,1-6 0,0-4 0,-5 4 0,-7 3 0,2-3 0,2 4 0,4-3 0,5-4 0,2-5 0,-4 3 0,1-2 0,0-2 0,-5 4 0,1 7 0,-5 5 0,1-3 0,4-3 0,2 2 0,4 3 0,3-3 0,1-5 0,-6 3 0,-7 3 0,0-3 0,1-3 0,4-5 0,-5 3 0,3-2 0,2-3 0,3 5 0,3-2 0,-6 5 0,1-2 0,1 5 0,2-3 0,1 4 0,-5 4 0,1 4 0,1-4 0,1-6 0,3-5 0,-6 2 0,-7 4 0,1-3 0,2-2 0,3 2 0,4 5 0,3-3 0,2-3 0,1-5 0,1 4 0,-7 4 0,0-2 0,-1-3 0,2-3 0,-6 3 0,2-2 0,-7 5 0,2-3 0,3-2 0,2 4 0,-3 5 0,2-2 0,-6-4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34.9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753.08008"/>
      <inkml:brushProperty name="anchorY" value="-4207.06152"/>
      <inkml:brushProperty name="scaleFactor" value="0.5"/>
    </inkml:brush>
  </inkml:definitions>
  <inkml:trace contextRef="#ctx0" brushRef="#br0">774 0 24575,'0'0'0,"7"0"0,9 0 0,0 8 0,6 7 0,4 1 0,5-2 0,-4 5 0,1-4 0,-5 5 0,1 4 0,-5 4 0,3-3 0,2-5 0,-3 2 0,-4 2 0,-5 3 0,-5 5 0,4-6 0,6-5 0,-2 1 0,-1 2 0,3-4 0,-2 3 0,-4 3 0,-3 4 0,-3 3 0,-2 2 0,5-5 0,0 0 0,-1 1 0,6-7 0,6-5 0,7-7 0,-2 3 0,-5 4 0,2-3 0,-4 5 0,-4 5 0,-5 3 0,-3 4 0,-3 2 0,6-5 0,-8-7 0,-8-7 0,-10-7 0,-7-5 0,-7-2 0,-4-3 0,5 8 0,8 6 0,-1 2 0,-2-2 0,-2-3 0,-3-2 0,-3-4 0,-2-2 0,-1-1 0,-1-1 0,-1-1 0,1 1 0,-1-1 0,1 1 0,-1-1 0,1 1 0,0 0 0,1 0 0,-1 0 0,0-8 0,0 0 0,0 1 0,0 0 0,0 2 0,0 2 0,0 2 0,0 0 0,1-6 0,6-9 0,1 1 0,0 1 0,-1 3 0,-3 4 0,-1-5 0,-1 2 0,-1 2 0,6-6 0,9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24575,'6'-1'0,"-1"1"0,1 0 0,0 0 0,-1 1 0,1-1 0,-1 1 0,1 0 0,0 1 0,-1 0 0,0-1 0,1 2 0,-1-1 0,0 0 0,6 5 0,1 0 0,-1-1 0,1 0 0,0-1 0,0 0 0,1-1 0,-1 0 0,1-1 0,15 1 0,110 5 0,-98-8 0,543 0-860,242 11-922,728 53-323,-1415-64 2091,311 4-115,-4 31 223,-45 22 4501,-245-42-4487,70 12-15,759 176-93,-836-182 0,-20-4 0,-82-8 0,50 20 0,27 7 0,115 13 0,114 26 0,-266-58 0,1-3 0,0-4 0,0-4 0,104-5 0,537-5 0,-404 4 0,-290-4 0,-27 2 0,0-1 0,0 2 0,0-1 0,0 1 0,0 0 0,13 3 0,-19-3 0,1 1 0,-1-1 0,0 1 0,1 0 0,-1 0 0,0 0 0,1 0 0,-1 0 0,0 0 0,0 0 0,0 0 0,0 0 0,0 0 0,0 1 0,0-1 0,0 0 0,-1 1 0,1-1 0,0 1 0,-1-1 0,1 0 0,-1 1 0,0-1 0,1 1 0,-1 0 0,0-1 0,0 1 0,0-1 0,0 1 0,0-1 0,0 1 0,-1-1 0,1 1 0,0-1 0,-1 1 0,0 1 0,-38 154 0,7-37 0,1 17-55,-102 401-693,83-369 715,7 2 1,8 2 0,8 1 0,-6 185 0,34 459-35,4-323 938,-7-333-745,5 226-55,3-294-83,4-1 0,24 105-1,150 450-10532,-151-555 11027,-4-16 1310,-3 1 0,24 125 0,-42-125 3118,6 31-5133,1-44 223,37 97 0,-29-90 0,-4 1 0,14 103 0,-16-79 0,-11-52 0,-2-1 0,-3 68 0,2 26 0,0-122 0,0 1 0,1-1 0,1 0 0,0 0 0,12 21 0,-10-20 0,0 0 0,-1 0 0,-1 0 0,5 25 0,-5 32-1365,-4-41-5461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24575,'-6'0'0,"0"0"0,0 0 0,-1 1 0,1-1 0,0 1 0,0 1 0,0-1 0,1 1 0,-1 0 0,-6 3 0,9-3 0,0 1 0,0-1 0,0 0 0,1 1 0,-1 0 0,1 0 0,-1 0 0,1 0 0,0 0 0,0 0 0,1 1 0,-1-1 0,0 1 0,1-1 0,0 1 0,0 0 0,-1 5 0,-3 31 0,1 1 0,1-1 0,3 0 0,5 43 0,-2 17 0,-4 33 0,4 112 0,-3-241 0,1 0 0,0 0 0,-1-1 0,2 1 0,-1 0 0,0-1 0,1 1 0,-1-1 0,1 1 0,0-1 0,0 0 0,1 0 0,-1 0 0,1 0 0,-1 0 0,1-1 0,0 1 0,0-1 0,0 1 0,0-1 0,1 0 0,-1-1 0,1 1 0,-1 0 0,1-1 0,-1 0 0,1 0 0,0 0 0,-1 0 0,7 0 0,13 2 0,0-2 0,0 0 0,0-1 0,24-4 0,-6 1 0,70 2 0,47-3 0,-154 4-105,0-1 0,0 1 0,0-1 0,0 0 0,0 0 0,0-1 0,0 1 0,-1-1 0,1 0 0,0 0 0,-1 0 0,4-3 0,9-11-6721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24575,'-1'137'0,"3"154"0,5-234 0,20 83 0,2 14 0,-16 11-6,-11 231-1,-5-179-1345,3-185-5474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24575,'0'1068'-1365,"0"-1036"-5461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4626-8C4F-CA8F-F022-5C2D0BED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r>
              <a:rPr lang="en-US" dirty="0"/>
              <a:t>React 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r>
              <a:rPr lang="en-US" dirty="0"/>
              <a:t>Understanding reacts </a:t>
            </a:r>
            <a:r>
              <a:rPr lang="en-US" dirty="0" err="1"/>
              <a:t>dom</a:t>
            </a:r>
            <a:r>
              <a:rPr lang="en-US" dirty="0"/>
              <a:t> rendering logic</a:t>
            </a:r>
          </a:p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refs(focus)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23057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766-FBDF-6E98-59C4-8B621530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997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7A84E-68BA-2E63-0A54-4B239864BD4A}"/>
              </a:ext>
            </a:extLst>
          </p:cNvPr>
          <p:cNvSpPr/>
          <p:nvPr/>
        </p:nvSpPr>
        <p:spPr>
          <a:xfrm>
            <a:off x="354842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Passed!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1C42-B278-7A0F-DBB7-387F2E12D2A0}"/>
              </a:ext>
            </a:extLst>
          </p:cNvPr>
          <p:cNvSpPr/>
          <p:nvPr/>
        </p:nvSpPr>
        <p:spPr>
          <a:xfrm>
            <a:off x="4667534" y="1228299"/>
            <a:ext cx="2088108" cy="900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F4D4D-529A-E5DF-FA1A-A56EE2D9E53F}"/>
              </a:ext>
            </a:extLst>
          </p:cNvPr>
          <p:cNvSpPr/>
          <p:nvPr/>
        </p:nvSpPr>
        <p:spPr>
          <a:xfrm>
            <a:off x="7124131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22E6D-80C9-3600-0616-CCEE0BB7F085}"/>
              </a:ext>
            </a:extLst>
          </p:cNvPr>
          <p:cNvSpPr/>
          <p:nvPr/>
        </p:nvSpPr>
        <p:spPr>
          <a:xfrm>
            <a:off x="2388357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9574-B481-6CBA-2694-FBB857023BDE}"/>
              </a:ext>
            </a:extLst>
          </p:cNvPr>
          <p:cNvSpPr/>
          <p:nvPr/>
        </p:nvSpPr>
        <p:spPr>
          <a:xfrm>
            <a:off x="5158852" y="2415654"/>
            <a:ext cx="2688610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 DOM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20454FB-3AF4-2588-71DC-D156B84A2042}"/>
              </a:ext>
            </a:extLst>
          </p:cNvPr>
          <p:cNvSpPr/>
          <p:nvPr/>
        </p:nvSpPr>
        <p:spPr>
          <a:xfrm>
            <a:off x="3575713" y="3429000"/>
            <a:ext cx="1828800" cy="4469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17E80-AFD9-CD11-9634-48F4359438E6}"/>
              </a:ext>
            </a:extLst>
          </p:cNvPr>
          <p:cNvSpPr txBox="1"/>
          <p:nvPr/>
        </p:nvSpPr>
        <p:spPr>
          <a:xfrm>
            <a:off x="3792580" y="39885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63AAB-0695-2F3D-E3A7-F85419493ACA}"/>
              </a:ext>
            </a:extLst>
          </p:cNvPr>
          <p:cNvSpPr/>
          <p:nvPr/>
        </p:nvSpPr>
        <p:spPr>
          <a:xfrm>
            <a:off x="129653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than “real” DOM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6746F1-7DDF-692B-8119-3679774F2A2D}"/>
              </a:ext>
            </a:extLst>
          </p:cNvPr>
          <p:cNvSpPr/>
          <p:nvPr/>
        </p:nvSpPr>
        <p:spPr>
          <a:xfrm>
            <a:off x="2190466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DF93-6E40-6BF2-C465-AFB3AD587864}"/>
              </a:ext>
            </a:extLst>
          </p:cNvPr>
          <p:cNvSpPr/>
          <p:nvPr/>
        </p:nvSpPr>
        <p:spPr>
          <a:xfrm>
            <a:off x="9157646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doesn’t immediately update the “real” DOM!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9FFE-4B0E-293C-B92B-4522E3C0A49C}"/>
              </a:ext>
            </a:extLst>
          </p:cNvPr>
          <p:cNvSpPr/>
          <p:nvPr/>
        </p:nvSpPr>
        <p:spPr>
          <a:xfrm rot="10800000">
            <a:off x="8761862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6B563-6AFC-59D8-6DEA-3CB2F4CF39EA}"/>
              </a:ext>
            </a:extLst>
          </p:cNvPr>
          <p:cNvSpPr/>
          <p:nvPr/>
        </p:nvSpPr>
        <p:spPr>
          <a:xfrm>
            <a:off x="412844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69638-E99B-A945-EF52-C2F69A0FC34C}"/>
              </a:ext>
            </a:extLst>
          </p:cNvPr>
          <p:cNvSpPr/>
          <p:nvPr/>
        </p:nvSpPr>
        <p:spPr>
          <a:xfrm rot="10800000">
            <a:off x="3220871" y="5249292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E6D43-04AF-B925-A4D9-C2BFB0E7166D}"/>
              </a:ext>
            </a:extLst>
          </p:cNvPr>
          <p:cNvSpPr/>
          <p:nvPr/>
        </p:nvSpPr>
        <p:spPr>
          <a:xfrm>
            <a:off x="838200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Differences? Don’t touch the “real” DOM!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15BBB1-BFC8-1425-865D-5010F49159C6}"/>
              </a:ext>
            </a:extLst>
          </p:cNvPr>
          <p:cNvSpPr/>
          <p:nvPr/>
        </p:nvSpPr>
        <p:spPr>
          <a:xfrm>
            <a:off x="6552423" y="5168669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1103E-A0BC-0924-6C24-762FD76E634B}"/>
              </a:ext>
            </a:extLst>
          </p:cNvPr>
          <p:cNvSpPr/>
          <p:nvPr/>
        </p:nvSpPr>
        <p:spPr>
          <a:xfrm>
            <a:off x="773145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 found?</a:t>
            </a:r>
          </a:p>
          <a:p>
            <a:pPr algn="ctr"/>
            <a:r>
              <a:rPr lang="en-US" dirty="0"/>
              <a:t>Update “real” DOM</a:t>
            </a:r>
          </a:p>
        </p:txBody>
      </p:sp>
    </p:spTree>
    <p:extLst>
      <p:ext uri="{BB962C8B-B14F-4D97-AF65-F5344CB8AC3E}">
        <p14:creationId xmlns:p14="http://schemas.microsoft.com/office/powerpoint/2010/main" val="225814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C933-AF8D-4573-5121-FCD228EA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Burger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48AB-0141-5C0B-7C1A-06479473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 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29057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14:cNvPr>
              <p14:cNvContentPartPr/>
              <p14:nvPr/>
            </p14:nvContentPartPr>
            <p14:xfrm>
              <a:off x="705546" y="545787"/>
              <a:ext cx="331560" cy="254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46" y="536787"/>
                <a:ext cx="349200" cy="25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14:cNvPr>
              <p14:cNvContentPartPr/>
              <p14:nvPr/>
            </p14:nvContentPartPr>
            <p14:xfrm>
              <a:off x="844506" y="3643587"/>
              <a:ext cx="138600" cy="137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506" y="3634947"/>
                <a:ext cx="156240" cy="13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14:cNvPr>
              <p14:cNvContentPartPr/>
              <p14:nvPr/>
            </p14:nvContentPartPr>
            <p14:xfrm>
              <a:off x="943506" y="3629907"/>
              <a:ext cx="2536560" cy="151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06" y="3620907"/>
                <a:ext cx="255420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D61D86A-0C49-1CB4-8D92-8A2170F58C1F}"/>
              </a:ext>
            </a:extLst>
          </p:cNvPr>
          <p:cNvGrpSpPr/>
          <p:nvPr/>
        </p:nvGrpSpPr>
        <p:grpSpPr>
          <a:xfrm>
            <a:off x="758106" y="600147"/>
            <a:ext cx="3555360" cy="2963880"/>
            <a:chOff x="758106" y="600147"/>
            <a:chExt cx="3555360" cy="29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14:cNvPr>
                <p14:cNvContentPartPr/>
                <p14:nvPr/>
              </p14:nvContentPartPr>
              <p14:xfrm>
                <a:off x="758106" y="3029427"/>
                <a:ext cx="2877840" cy="53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9466" y="3020427"/>
                  <a:ext cx="2895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14:cNvPr>
                <p14:cNvContentPartPr/>
                <p14:nvPr/>
              </p14:nvContentPartPr>
              <p14:xfrm>
                <a:off x="1050426" y="1128627"/>
                <a:ext cx="2571480" cy="219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786" y="1119987"/>
                  <a:ext cx="2589120" cy="22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14:cNvPr>
                <p14:cNvContentPartPr/>
                <p14:nvPr/>
              </p14:nvContentPartPr>
              <p14:xfrm>
                <a:off x="995706" y="600147"/>
                <a:ext cx="3317760" cy="276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066" y="591147"/>
                  <a:ext cx="3335400" cy="27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14:cNvPr>
                <p14:cNvContentPartPr/>
                <p14:nvPr/>
              </p14:nvContentPartPr>
              <p14:xfrm>
                <a:off x="1252026" y="790947"/>
                <a:ext cx="219960" cy="31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3386" y="782307"/>
                  <a:ext cx="237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14:cNvPr>
                <p14:cNvContentPartPr/>
                <p14:nvPr/>
              </p14:nvContentPartPr>
              <p14:xfrm>
                <a:off x="2360106" y="681867"/>
                <a:ext cx="29520" cy="57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1466" y="672867"/>
                  <a:ext cx="47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14:cNvPr>
                <p14:cNvContentPartPr/>
                <p14:nvPr/>
              </p14:nvContentPartPr>
              <p14:xfrm>
                <a:off x="2620026" y="777267"/>
                <a:ext cx="36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1386" y="768267"/>
                  <a:ext cx="18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14:cNvPr>
                <p14:cNvContentPartPr/>
                <p14:nvPr/>
              </p14:nvContentPartPr>
              <p14:xfrm>
                <a:off x="2565666" y="679707"/>
                <a:ext cx="355680" cy="41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6666" y="671067"/>
                  <a:ext cx="373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14:cNvPr>
                <p14:cNvContentPartPr/>
                <p14:nvPr/>
              </p14:nvContentPartPr>
              <p14:xfrm>
                <a:off x="3206466" y="791307"/>
                <a:ext cx="83160" cy="39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7826" y="782307"/>
                  <a:ext cx="100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14:cNvPr>
                <p14:cNvContentPartPr/>
                <p14:nvPr/>
              </p14:nvContentPartPr>
              <p14:xfrm>
                <a:off x="3489786" y="939267"/>
                <a:ext cx="14328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0786" y="930267"/>
                  <a:ext cx="16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14:cNvPr>
                <p14:cNvContentPartPr/>
                <p14:nvPr/>
              </p14:nvContentPartPr>
              <p14:xfrm>
                <a:off x="1707066" y="1443987"/>
                <a:ext cx="820440" cy="38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8066" y="1435347"/>
                  <a:ext cx="8380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14:cNvPr>
                <p14:cNvContentPartPr/>
                <p14:nvPr/>
              </p14:nvContentPartPr>
              <p14:xfrm>
                <a:off x="1693746" y="1908027"/>
                <a:ext cx="990000" cy="20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84746" y="1899387"/>
                  <a:ext cx="1007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14:cNvPr>
                <p14:cNvContentPartPr/>
                <p14:nvPr/>
              </p14:nvContentPartPr>
              <p14:xfrm>
                <a:off x="1573146" y="2194227"/>
                <a:ext cx="1116000" cy="29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4506" y="2185587"/>
                  <a:ext cx="1133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14:cNvPr>
                <p14:cNvContentPartPr/>
                <p14:nvPr/>
              </p14:nvContentPartPr>
              <p14:xfrm>
                <a:off x="1568826" y="2412747"/>
                <a:ext cx="1244520" cy="52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0186" y="2403747"/>
                  <a:ext cx="12621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14:cNvPr>
                <p14:cNvContentPartPr/>
                <p14:nvPr/>
              </p14:nvContentPartPr>
              <p14:xfrm>
                <a:off x="1663146" y="2986587"/>
                <a:ext cx="20628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146" y="2977947"/>
                  <a:ext cx="223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14:cNvPr>
                <p14:cNvContentPartPr/>
                <p14:nvPr/>
              </p14:nvContentPartPr>
              <p14:xfrm>
                <a:off x="1815066" y="2947347"/>
                <a:ext cx="36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6066" y="2938347"/>
                  <a:ext cx="18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14:cNvPr>
                <p14:cNvContentPartPr/>
                <p14:nvPr/>
              </p14:nvContentPartPr>
              <p14:xfrm>
                <a:off x="1978506" y="3053907"/>
                <a:ext cx="2451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69506" y="3045267"/>
                  <a:ext cx="262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14:cNvPr>
                <p14:cNvContentPartPr/>
                <p14:nvPr/>
              </p14:nvContentPartPr>
              <p14:xfrm>
                <a:off x="2265426" y="327494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6426" y="3265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14:cNvPr>
                <p14:cNvContentPartPr/>
                <p14:nvPr/>
              </p14:nvContentPartPr>
              <p14:xfrm>
                <a:off x="2416626" y="3034107"/>
                <a:ext cx="136080" cy="37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07986" y="3025467"/>
                  <a:ext cx="153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14:cNvPr>
                <p14:cNvContentPartPr/>
                <p14:nvPr/>
              </p14:nvContentPartPr>
              <p14:xfrm>
                <a:off x="2749626" y="3044907"/>
                <a:ext cx="172080" cy="37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0986" y="3036267"/>
                  <a:ext cx="189720" cy="38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14:cNvPr>
              <p14:cNvContentPartPr/>
              <p14:nvPr/>
            </p14:nvContentPartPr>
            <p14:xfrm>
              <a:off x="460026" y="2948787"/>
              <a:ext cx="3880080" cy="2852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1026" y="2939787"/>
                <a:ext cx="3897720" cy="28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781B060-73A3-2EE0-B298-48E735EA4B8F}"/>
              </a:ext>
            </a:extLst>
          </p:cNvPr>
          <p:cNvGrpSpPr/>
          <p:nvPr/>
        </p:nvGrpSpPr>
        <p:grpSpPr>
          <a:xfrm>
            <a:off x="1174626" y="3758067"/>
            <a:ext cx="1394640" cy="1244880"/>
            <a:chOff x="1174626" y="3758067"/>
            <a:chExt cx="1394640" cy="12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14:cNvPr>
                <p14:cNvContentPartPr/>
                <p14:nvPr/>
              </p14:nvContentPartPr>
              <p14:xfrm>
                <a:off x="1187586" y="3758067"/>
                <a:ext cx="317160" cy="31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8586" y="3749067"/>
                  <a:ext cx="33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14:cNvPr>
                <p14:cNvContentPartPr/>
                <p14:nvPr/>
              </p14:nvContentPartPr>
              <p14:xfrm>
                <a:off x="1246986" y="4229307"/>
                <a:ext cx="21348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8346" y="4220667"/>
                  <a:ext cx="231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14:cNvPr>
                <p14:cNvContentPartPr/>
                <p14:nvPr/>
              </p14:nvContentPartPr>
              <p14:xfrm>
                <a:off x="1174626" y="4570227"/>
                <a:ext cx="231120" cy="22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5986" y="4561587"/>
                  <a:ext cx="248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14:cNvPr>
                <p14:cNvContentPartPr/>
                <p14:nvPr/>
              </p14:nvContentPartPr>
              <p14:xfrm>
                <a:off x="1801026" y="3957147"/>
                <a:ext cx="1213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2386" y="3948507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14:cNvPr>
                <p14:cNvContentPartPr/>
                <p14:nvPr/>
              </p14:nvContentPartPr>
              <p14:xfrm>
                <a:off x="1808586" y="3821067"/>
                <a:ext cx="60840" cy="22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99946" y="3812427"/>
                  <a:ext cx="7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14:cNvPr>
                <p14:cNvContentPartPr/>
                <p14:nvPr/>
              </p14:nvContentPartPr>
              <p14:xfrm>
                <a:off x="2128626" y="3889107"/>
                <a:ext cx="29052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9626" y="3880467"/>
                  <a:ext cx="308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14:cNvPr>
                <p14:cNvContentPartPr/>
                <p14:nvPr/>
              </p14:nvContentPartPr>
              <p14:xfrm>
                <a:off x="1815066" y="4244067"/>
                <a:ext cx="8208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6066" y="4235427"/>
                  <a:ext cx="99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14:cNvPr>
                <p14:cNvContentPartPr/>
                <p14:nvPr/>
              </p14:nvContentPartPr>
              <p14:xfrm>
                <a:off x="1834506" y="4121307"/>
                <a:ext cx="36360" cy="37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5866" y="4112667"/>
                  <a:ext cx="54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14:cNvPr>
                <p14:cNvContentPartPr/>
                <p14:nvPr/>
              </p14:nvContentPartPr>
              <p14:xfrm>
                <a:off x="2115306" y="4353507"/>
                <a:ext cx="1627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6306" y="4344507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14:cNvPr>
                <p14:cNvContentPartPr/>
                <p14:nvPr/>
              </p14:nvContentPartPr>
              <p14:xfrm>
                <a:off x="1787706" y="4694427"/>
                <a:ext cx="311760" cy="10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8706" y="4685427"/>
                  <a:ext cx="329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14:cNvPr>
                <p14:cNvContentPartPr/>
                <p14:nvPr/>
              </p14:nvContentPartPr>
              <p14:xfrm>
                <a:off x="1877346" y="4599027"/>
                <a:ext cx="62280" cy="40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8706" y="4590027"/>
                  <a:ext cx="79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14:cNvPr>
                <p14:cNvContentPartPr/>
                <p14:nvPr/>
              </p14:nvContentPartPr>
              <p14:xfrm>
                <a:off x="2238066" y="4762467"/>
                <a:ext cx="331200" cy="3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9066" y="4753827"/>
                  <a:ext cx="3488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39A961-D8AB-CB2B-122D-FD8E9378AAA5}"/>
              </a:ext>
            </a:extLst>
          </p:cNvPr>
          <p:cNvGrpSpPr/>
          <p:nvPr/>
        </p:nvGrpSpPr>
        <p:grpSpPr>
          <a:xfrm>
            <a:off x="1719306" y="5240187"/>
            <a:ext cx="1200240" cy="449640"/>
            <a:chOff x="1719306" y="5240187"/>
            <a:chExt cx="12002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14:cNvPr>
                <p14:cNvContentPartPr/>
                <p14:nvPr/>
              </p14:nvContentPartPr>
              <p14:xfrm>
                <a:off x="1719306" y="5240187"/>
                <a:ext cx="14760" cy="44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0306" y="5231187"/>
                  <a:ext cx="32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14:cNvPr>
                <p14:cNvContentPartPr/>
                <p14:nvPr/>
              </p14:nvContentPartPr>
              <p14:xfrm>
                <a:off x="1720746" y="5266827"/>
                <a:ext cx="1198800" cy="41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1746" y="5258187"/>
                  <a:ext cx="1216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14:cNvPr>
                <p14:cNvContentPartPr/>
                <p14:nvPr/>
              </p14:nvContentPartPr>
              <p14:xfrm>
                <a:off x="1892466" y="5335227"/>
                <a:ext cx="168120" cy="18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3826" y="5326587"/>
                  <a:ext cx="18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14:cNvPr>
                <p14:cNvContentPartPr/>
                <p14:nvPr/>
              </p14:nvContentPartPr>
              <p14:xfrm>
                <a:off x="2128626" y="5322267"/>
                <a:ext cx="360" cy="16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9626" y="5313267"/>
                  <a:ext cx="1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14:cNvPr>
                <p14:cNvContentPartPr/>
                <p14:nvPr/>
              </p14:nvContentPartPr>
              <p14:xfrm>
                <a:off x="2087946" y="5402187"/>
                <a:ext cx="162360" cy="11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8946" y="5393187"/>
                  <a:ext cx="1800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707ED-3D2A-5980-1E93-4965AD555D0D}"/>
              </a:ext>
            </a:extLst>
          </p:cNvPr>
          <p:cNvGrpSpPr/>
          <p:nvPr/>
        </p:nvGrpSpPr>
        <p:grpSpPr>
          <a:xfrm>
            <a:off x="4777866" y="2974707"/>
            <a:ext cx="2280240" cy="1297800"/>
            <a:chOff x="4777866" y="2974707"/>
            <a:chExt cx="2280240" cy="12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14:cNvPr>
                <p14:cNvContentPartPr/>
                <p14:nvPr/>
              </p14:nvContentPartPr>
              <p14:xfrm>
                <a:off x="4922226" y="2974707"/>
                <a:ext cx="291600" cy="103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3226" y="2965707"/>
                  <a:ext cx="30924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14:cNvPr>
                <p14:cNvContentPartPr/>
                <p14:nvPr/>
              </p14:nvContentPartPr>
              <p14:xfrm>
                <a:off x="4777866" y="3083067"/>
                <a:ext cx="2280240" cy="118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9226" y="3074427"/>
                  <a:ext cx="229788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14:cNvPr>
                <p14:cNvContentPartPr/>
                <p14:nvPr/>
              </p14:nvContentPartPr>
              <p14:xfrm>
                <a:off x="5429106" y="3548187"/>
                <a:ext cx="345600" cy="55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20106" y="3539547"/>
                  <a:ext cx="363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14:cNvPr>
                <p14:cNvContentPartPr/>
                <p14:nvPr/>
              </p14:nvContentPartPr>
              <p14:xfrm>
                <a:off x="5376906" y="3866787"/>
                <a:ext cx="671040" cy="146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7906" y="3857787"/>
                  <a:ext cx="688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14:cNvPr>
                <p14:cNvContentPartPr/>
                <p14:nvPr/>
              </p14:nvContentPartPr>
              <p14:xfrm>
                <a:off x="6167106" y="3479787"/>
                <a:ext cx="169920" cy="56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8106" y="3470787"/>
                  <a:ext cx="187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14:cNvPr>
                <p14:cNvContentPartPr/>
                <p14:nvPr/>
              </p14:nvContentPartPr>
              <p14:xfrm>
                <a:off x="6575706" y="3409227"/>
                <a:ext cx="223200" cy="61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7066" y="3400227"/>
                  <a:ext cx="240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14:cNvPr>
                <p14:cNvContentPartPr/>
                <p14:nvPr/>
              </p14:nvContentPartPr>
              <p14:xfrm>
                <a:off x="5758866" y="3971187"/>
                <a:ext cx="68760" cy="18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0226" y="3962547"/>
                  <a:ext cx="8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14:cNvPr>
                <p14:cNvContentPartPr/>
                <p14:nvPr/>
              </p14:nvContentPartPr>
              <p14:xfrm>
                <a:off x="5499666" y="3957147"/>
                <a:ext cx="28440" cy="24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0666" y="3948507"/>
                  <a:ext cx="460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82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14:cNvPr>
              <p14:cNvContentPartPr/>
              <p14:nvPr/>
            </p14:nvContentPartPr>
            <p14:xfrm>
              <a:off x="-860094" y="431210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13734" y="42044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14:cNvPr>
              <p14:cNvContentPartPr/>
              <p14:nvPr/>
            </p14:nvContentPartPr>
            <p14:xfrm>
              <a:off x="-751374" y="22788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014" y="217082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A5A2CF-1BAF-E4C1-E970-721824164C39}"/>
              </a:ext>
            </a:extLst>
          </p:cNvPr>
          <p:cNvSpPr/>
          <p:nvPr/>
        </p:nvSpPr>
        <p:spPr>
          <a:xfrm>
            <a:off x="4203510" y="3138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BCAAD-2A33-2660-FEB4-ED75DF5410BE}"/>
              </a:ext>
            </a:extLst>
          </p:cNvPr>
          <p:cNvSpPr/>
          <p:nvPr/>
        </p:nvSpPr>
        <p:spPr>
          <a:xfrm>
            <a:off x="4203510" y="1132765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F9140-FB5B-EF3F-C9C9-9F6C571D5625}"/>
              </a:ext>
            </a:extLst>
          </p:cNvPr>
          <p:cNvSpPr/>
          <p:nvPr/>
        </p:nvSpPr>
        <p:spPr>
          <a:xfrm>
            <a:off x="559558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61B6D-DD22-1F94-ACC7-18735C292788}"/>
              </a:ext>
            </a:extLst>
          </p:cNvPr>
          <p:cNvSpPr/>
          <p:nvPr/>
        </p:nvSpPr>
        <p:spPr>
          <a:xfrm>
            <a:off x="281637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SideDrawer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2743-A8C0-B895-46E4-34659168CD91}"/>
              </a:ext>
            </a:extLst>
          </p:cNvPr>
          <p:cNvSpPr/>
          <p:nvPr/>
        </p:nvSpPr>
        <p:spPr>
          <a:xfrm>
            <a:off x="514975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384B4-765E-EF8E-12D7-3F13D111B217}"/>
              </a:ext>
            </a:extLst>
          </p:cNvPr>
          <p:cNvSpPr/>
          <p:nvPr/>
        </p:nvSpPr>
        <p:spPr>
          <a:xfrm>
            <a:off x="764729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C7B89-30E4-9B43-21C8-67BE1AFED3D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149755" y="955343"/>
            <a:ext cx="0" cy="1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CC410-FECC-E026-C382-8B376A2E58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505803" y="1774209"/>
            <a:ext cx="3643952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FA0843-CB40-F40C-64C9-BF3B3F9A406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762620" y="1774209"/>
            <a:ext cx="138713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9B76A-F93D-B82B-BB57-D10E5506ADA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149755" y="1774209"/>
            <a:ext cx="94624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81590-22BD-DCBA-AEEB-18389D71101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49755" y="1774209"/>
            <a:ext cx="344378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9E3D8-1691-2238-BA7E-55B5FBA4B1C6}"/>
              </a:ext>
            </a:extLst>
          </p:cNvPr>
          <p:cNvSpPr/>
          <p:nvPr/>
        </p:nvSpPr>
        <p:spPr>
          <a:xfrm>
            <a:off x="668740" y="3316406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4D2A9-E74F-E19C-23C8-EAAC12DBC5D4}"/>
              </a:ext>
            </a:extLst>
          </p:cNvPr>
          <p:cNvSpPr/>
          <p:nvPr/>
        </p:nvSpPr>
        <p:spPr>
          <a:xfrm>
            <a:off x="668740" y="4073858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Items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32F-1B06-448E-97E5-FB4D8EE73B29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1505803" y="2784143"/>
            <a:ext cx="54591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2E771B-E7E6-D2D8-B835-C7F156ABFF6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560394" y="3957850"/>
            <a:ext cx="0" cy="11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CD137F-18D5-EA03-720B-AF508C40D733}"/>
              </a:ext>
            </a:extLst>
          </p:cNvPr>
          <p:cNvCxnSpPr>
            <a:stCxn id="13" idx="2"/>
          </p:cNvCxnSpPr>
          <p:nvPr/>
        </p:nvCxnSpPr>
        <p:spPr>
          <a:xfrm>
            <a:off x="8593540" y="2784143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E476BD-1B4C-DAB8-5D18-1DD726B5A5C2}"/>
              </a:ext>
            </a:extLst>
          </p:cNvPr>
          <p:cNvSpPr txBox="1"/>
          <p:nvPr/>
        </p:nvSpPr>
        <p:spPr>
          <a:xfrm>
            <a:off x="8106770" y="3862316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7F6734-9C76-F361-5866-FB1633FF0696}"/>
              </a:ext>
            </a:extLst>
          </p:cNvPr>
          <p:cNvSpPr/>
          <p:nvPr/>
        </p:nvSpPr>
        <p:spPr>
          <a:xfrm>
            <a:off x="3643952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FE908-DEAB-0758-88E1-46D860CEBAF5}"/>
              </a:ext>
            </a:extLst>
          </p:cNvPr>
          <p:cNvSpPr/>
          <p:nvPr/>
        </p:nvSpPr>
        <p:spPr>
          <a:xfrm>
            <a:off x="5732059" y="479247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3F1A7-45EB-F724-2C7B-41C576455669}"/>
              </a:ext>
            </a:extLst>
          </p:cNvPr>
          <p:cNvSpPr/>
          <p:nvPr/>
        </p:nvSpPr>
        <p:spPr>
          <a:xfrm>
            <a:off x="7847463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DA7765-E797-1B73-BC1C-F6887DE2DBD4}"/>
              </a:ext>
            </a:extLst>
          </p:cNvPr>
          <p:cNvSpPr/>
          <p:nvPr/>
        </p:nvSpPr>
        <p:spPr>
          <a:xfrm>
            <a:off x="3643952" y="5356745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04FC1-B806-9FA7-E602-0E40B37739BA}"/>
              </a:ext>
            </a:extLst>
          </p:cNvPr>
          <p:cNvSpPr/>
          <p:nvPr/>
        </p:nvSpPr>
        <p:spPr>
          <a:xfrm>
            <a:off x="3643952" y="593466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DE732C-78F9-C345-C813-C453918E4608}"/>
              </a:ext>
            </a:extLst>
          </p:cNvPr>
          <p:cNvSpPr/>
          <p:nvPr/>
        </p:nvSpPr>
        <p:spPr>
          <a:xfrm>
            <a:off x="5732059" y="537460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7DD92-4841-12C8-D87B-542F03DF84C9}"/>
              </a:ext>
            </a:extLst>
          </p:cNvPr>
          <p:cNvSpPr/>
          <p:nvPr/>
        </p:nvSpPr>
        <p:spPr>
          <a:xfrm>
            <a:off x="7847463" y="534048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</p:spTree>
    <p:extLst>
      <p:ext uri="{BB962C8B-B14F-4D97-AF65-F5344CB8AC3E}">
        <p14:creationId xmlns:p14="http://schemas.microsoft.com/office/powerpoint/2010/main" val="185045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085F5-947C-31CF-C17B-7D0BB754BE36}"/>
              </a:ext>
            </a:extLst>
          </p:cNvPr>
          <p:cNvSpPr/>
          <p:nvPr/>
        </p:nvSpPr>
        <p:spPr>
          <a:xfrm>
            <a:off x="9912823" y="163774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694D04-4E2D-2C29-C9D6-C4EB87AB553E}"/>
              </a:ext>
            </a:extLst>
          </p:cNvPr>
          <p:cNvCxnSpPr>
            <a:stCxn id="4" idx="2"/>
          </p:cNvCxnSpPr>
          <p:nvPr/>
        </p:nvCxnSpPr>
        <p:spPr>
          <a:xfrm>
            <a:off x="10859068" y="805218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1EAABB-26CF-5823-8065-49CC34F3583B}"/>
              </a:ext>
            </a:extLst>
          </p:cNvPr>
          <p:cNvSpPr txBox="1"/>
          <p:nvPr/>
        </p:nvSpPr>
        <p:spPr>
          <a:xfrm>
            <a:off x="10372298" y="1883391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E435B-B3BA-1FEE-7E95-41A61A3F5FC9}"/>
              </a:ext>
            </a:extLst>
          </p:cNvPr>
          <p:cNvSpPr/>
          <p:nvPr/>
        </p:nvSpPr>
        <p:spPr>
          <a:xfrm>
            <a:off x="5909480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C5BA6-603B-AF29-3EC1-C18000FB7AEA}"/>
              </a:ext>
            </a:extLst>
          </p:cNvPr>
          <p:cNvSpPr/>
          <p:nvPr/>
        </p:nvSpPr>
        <p:spPr>
          <a:xfrm>
            <a:off x="7997587" y="28135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54578-B5A1-8114-0FB2-D51223E8209B}"/>
              </a:ext>
            </a:extLst>
          </p:cNvPr>
          <p:cNvSpPr/>
          <p:nvPr/>
        </p:nvSpPr>
        <p:spPr>
          <a:xfrm>
            <a:off x="10112991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AAFF5-D2D7-F586-7C83-DCD79790D66E}"/>
              </a:ext>
            </a:extLst>
          </p:cNvPr>
          <p:cNvSpPr/>
          <p:nvPr/>
        </p:nvSpPr>
        <p:spPr>
          <a:xfrm>
            <a:off x="5909480" y="3377820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E3870-4CCB-FC12-A25C-DFFCADAF1ACF}"/>
              </a:ext>
            </a:extLst>
          </p:cNvPr>
          <p:cNvSpPr/>
          <p:nvPr/>
        </p:nvSpPr>
        <p:spPr>
          <a:xfrm>
            <a:off x="5909480" y="395574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22188-A917-2775-4B84-2FB8387F4818}"/>
              </a:ext>
            </a:extLst>
          </p:cNvPr>
          <p:cNvSpPr/>
          <p:nvPr/>
        </p:nvSpPr>
        <p:spPr>
          <a:xfrm>
            <a:off x="7997587" y="339568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F5671-DB6B-CE98-BD67-560FE5469EE8}"/>
              </a:ext>
            </a:extLst>
          </p:cNvPr>
          <p:cNvSpPr/>
          <p:nvPr/>
        </p:nvSpPr>
        <p:spPr>
          <a:xfrm>
            <a:off x="10112991" y="336156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C6ED4-CDB0-11DC-0D8A-D1CDB153D11A}"/>
              </a:ext>
            </a:extLst>
          </p:cNvPr>
          <p:cNvSpPr txBox="1"/>
          <p:nvPr/>
        </p:nvSpPr>
        <p:spPr>
          <a:xfrm>
            <a:off x="750627" y="1460310"/>
            <a:ext cx="4071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Ingredients: {meat:3,salad:4,cheese:5}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Purchased:true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totalPrice</a:t>
            </a:r>
            <a:r>
              <a:rPr lang="en-US" dirty="0"/>
              <a:t>:$2.99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14:cNvPr>
              <p14:cNvContentPartPr/>
              <p14:nvPr/>
            </p14:nvContentPartPr>
            <p14:xfrm>
              <a:off x="1446066" y="722547"/>
              <a:ext cx="9174240" cy="199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26" y="704547"/>
                <a:ext cx="920988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14:cNvPr>
              <p14:cNvContentPartPr/>
              <p14:nvPr/>
            </p14:nvContentPartPr>
            <p14:xfrm>
              <a:off x="9902106" y="2251467"/>
              <a:ext cx="515160" cy="38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4466" y="2233467"/>
                <a:ext cx="55080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3D0F-0219-449C-EC61-DA98439F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 numCol="2"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Burger app basic 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app core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layout and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layout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burger builder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dynamic ingredient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the burger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Outputting ingredients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ingredient sum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build control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multiple build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state to build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ingredients safely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and displaying the burger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order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order summary 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Showing and hiding the 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backdrop component and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custom button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button component in the order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price to the order summary</a:t>
            </a:r>
          </a:p>
        </p:txBody>
      </p:sp>
    </p:spTree>
    <p:extLst>
      <p:ext uri="{BB962C8B-B14F-4D97-AF65-F5344CB8AC3E}">
        <p14:creationId xmlns:p14="http://schemas.microsoft.com/office/powerpoint/2010/main" val="227157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A0C2-A8EA-CA68-719B-A05B41C3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204716"/>
            <a:ext cx="11518711" cy="6441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a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image logo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reusable navigation item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 side drawer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responsive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Reusing the backdrop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side drawer toggle button</a:t>
            </a:r>
          </a:p>
        </p:txBody>
      </p:sp>
    </p:spTree>
    <p:extLst>
      <p:ext uri="{BB962C8B-B14F-4D97-AF65-F5344CB8AC3E}">
        <p14:creationId xmlns:p14="http://schemas.microsoft.com/office/powerpoint/2010/main" val="16650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881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  <vt:lpstr>PowerPoint Presentation</vt:lpstr>
      <vt:lpstr>How React Updates The DOM</vt:lpstr>
      <vt:lpstr>Building a Burger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17</cp:revision>
  <dcterms:created xsi:type="dcterms:W3CDTF">2023-07-24T13:09:28Z</dcterms:created>
  <dcterms:modified xsi:type="dcterms:W3CDTF">2023-08-23T13:03:59Z</dcterms:modified>
</cp:coreProperties>
</file>