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1769-84D5-A38E-D43B-817AF1C6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7B75-0EF1-87C4-A19A-D891048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22E3-2D71-DDD8-BFE3-501B7AA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27FC-9562-29A8-D8BF-54C4A470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48E5-7143-750C-EE69-EDB66B94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D32A-0D2A-588E-8AC8-9AF9350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C8BD-7273-3E38-38AF-B3CF0C7B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166A-1D67-2F9C-4C2D-3F24AA02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83F2-0DCA-53A9-2D95-DF2E4515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09-9F0D-E33E-B689-C1CA3DDF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358DA-8B2C-02DF-4AFC-AAC31FE9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01F7-10AB-0D49-4D75-5DE7F7BB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517D-A271-D5A7-1A17-B5F78CD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0EB0-F113-FC8C-9698-6A5E29A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E508-D451-25A8-A103-FF81296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793-24C4-C942-3A2A-CF824B5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9569-9F24-65F5-C106-8BE5B10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D38F-61EF-A988-8933-7E71A21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952A-C113-5D27-4FA1-CE3616E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D8B0-8801-ADAD-2646-17165495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46A0-1EBA-AD1D-DAC0-4A92B95F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829D-A0DA-FE94-EC1A-1146F7B0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F695-43FC-E92D-CDB3-1C763AA8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70D5-6C36-3B33-9BD2-B378CE9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0B66-15D2-F8BC-3F6B-70C05E8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9A5-DC27-6A87-2935-6C3FEFA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BADD-FD5B-6AB6-DD60-D0E71B46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C2829-3FC0-17CB-F984-3517DDA1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7938-7235-68AB-69F2-458F234C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1C1E-F4D4-DA30-6659-30E9E5F2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A6276-4C84-1703-A048-3825313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863-6CD7-B69C-C879-1FF454A1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E60A-0C3E-D06B-BC1E-B88080CC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6847-77C2-591C-6689-2A860B73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B70D0-861A-25D7-40C2-53549629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6B539-7730-2512-827E-361AB2133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8714-A6DD-FF2C-7C61-12FBE46B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96877-77AC-E727-475E-3664A00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7CF5A-B664-FDC8-959A-93F14E6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5D2-82E4-8161-C02B-AF10EA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CE14-AEEF-F029-9957-DA271F56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1F3D-72DC-F3A0-E4D9-0F6A4992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ED21-98A6-3132-DBE9-99BDFE0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81BC-3B51-1D6C-D3C6-7A104C71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2517-0FA4-00D8-3850-7CC67E2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6BA5-52A0-A833-3AEC-C2E15B75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16F7-A44D-22AB-660C-7A13AD3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AFB-AAB0-4D35-00FC-531143F3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C26CA-2F71-5B8B-16DC-CB5CA412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49FE-2678-2D1F-16DF-9BD1C51D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A246-4C29-E4A2-3C16-717A1BBF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C49E-5476-401A-57E0-9470DC99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2BA-F156-CC43-56C2-26CF327B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EDE89-966E-FE77-3177-DCDCE58D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2900-7B65-3A5F-ACD9-0EE80F83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B669E-9FE1-1E95-5C5E-382E631B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6667-0D6E-CC95-42CF-7669ABFC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CB49-F30F-8577-004B-EA1386E4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755A-1427-048A-47F0-ED02E0F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DC6-EDDB-75C4-17EC-A7B5FA09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3BEC-A60A-6DCE-EB10-A3F164307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BA00-07BE-4836-8229-BCB8917AB7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0E25-F66C-DA9A-FA5C-14FC41C4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252D-0EE1-1A5F-A837-A817DE72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4EDD-30EE-8FB5-69C0-639F7956B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34B7-DDD0-555D-C779-AC037B5A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31001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08C-BB22-2871-EDE6-CA181982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B166-39B5-2F11-18BC-76F1B21A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9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Tag Name</a:t>
            </a:r>
          </a:p>
          <a:p>
            <a:pPr marL="0" indent="0">
              <a:buNone/>
            </a:pP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9765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B8C1-D356-31DA-E238-40A36E0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1BF0-8339-1D87-73A6-4B89E55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Table{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Div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58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66D-57DB-8AB8-A4C6-B988F5A8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839C-3161-D1E9-0657-7F8D0CA9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76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class=“header”&gt; </a:t>
            </a:r>
          </a:p>
          <a:p>
            <a:pPr marL="0" indent="0">
              <a:buNone/>
            </a:pPr>
            <a:r>
              <a:rPr lang="en-US" dirty="0"/>
              <a:t>H1</a:t>
            </a:r>
          </a:p>
          <a:p>
            <a:pPr marL="0" indent="0">
              <a:buNone/>
            </a:pP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CCEC42-616B-15AF-375E-B7C56BB019FB}"/>
              </a:ext>
            </a:extLst>
          </p:cNvPr>
          <p:cNvSpPr txBox="1">
            <a:spLocks/>
          </p:cNvSpPr>
          <p:nvPr/>
        </p:nvSpPr>
        <p:spPr>
          <a:xfrm>
            <a:off x="7064828" y="1825625"/>
            <a:ext cx="3617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.header{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.list-menu{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side_text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footerHeading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4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14B-ED3C-CE65-C41E-858EC07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C59-1068-DD98-5C3D-197EFBF1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#menu{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id=“menu”&gt;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833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71C-4841-A081-3C6F-7713AA43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ABF-C3E3-A24F-E569-92E40559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r>
              <a:rPr lang="en-US" dirty="0"/>
              <a:t>Can only use one time in one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0991B-2EFF-6DEE-DC51-A4A7E2B47300}"/>
              </a:ext>
            </a:extLst>
          </p:cNvPr>
          <p:cNvSpPr txBox="1">
            <a:spLocks/>
          </p:cNvSpPr>
          <p:nvPr/>
        </p:nvSpPr>
        <p:spPr>
          <a:xfrm>
            <a:off x="6672943" y="1825625"/>
            <a:ext cx="3487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7215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93CA-BBBD-C1F5-38F2-0CEC9C4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07EB-87E8-1BB1-D972-B4D338E4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#header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.list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ul#menu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74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465-A2C5-8D63-85E3-D3A77F1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78C-7B2C-FE21-C9DA-3386EFA8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CSS Border Style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mix</a:t>
            </a:r>
          </a:p>
        </p:txBody>
      </p:sp>
    </p:spTree>
    <p:extLst>
      <p:ext uri="{BB962C8B-B14F-4D97-AF65-F5344CB8AC3E}">
        <p14:creationId xmlns:p14="http://schemas.microsoft.com/office/powerpoint/2010/main" val="344946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F83-747F-77B2-D842-5C8BF52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5990-20FE-0169-3321-F5D21000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border-width: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2</a:t>
            </a:r>
            <a:r>
              <a:rPr lang="en-US" b="0" dirty="0">
                <a:solidFill>
                  <a:srgbClr val="E06C75"/>
                </a:solidFill>
                <a:effectLst/>
                <a:latin typeface="cascadia code" pitchFamily="1" charset="0"/>
              </a:rPr>
              <a:t>px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border-style: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solid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border-color: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green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ascadia code" pitchFamily="1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Border: 2px solid green;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169-BAA8-75B4-4C1C-4A4C98D3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42-F3A6-43FA-85B9-DD2B65AC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341740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5C-5871-A299-ACE1-3239CCBD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C3B0-9F89-06E0-D0ED-A52E76B4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Ouline</a:t>
            </a:r>
            <a:r>
              <a:rPr lang="en-US" dirty="0"/>
              <a:t>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</p:spTree>
    <p:extLst>
      <p:ext uri="{BB962C8B-B14F-4D97-AF65-F5344CB8AC3E}">
        <p14:creationId xmlns:p14="http://schemas.microsoft.com/office/powerpoint/2010/main" val="35118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7B19-1185-A2BD-21F7-2EE2A175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8519-4494-01A9-8333-78B13236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5971" cy="2833461"/>
          </a:xfrm>
        </p:spPr>
        <p:txBody>
          <a:bodyPr/>
          <a:lstStyle/>
          <a:p>
            <a:r>
              <a:rPr lang="en-US" dirty="0"/>
              <a:t>Styling The HTML tags.</a:t>
            </a:r>
          </a:p>
          <a:p>
            <a:r>
              <a:rPr lang="en-US" dirty="0"/>
              <a:t>Responsive website.</a:t>
            </a:r>
          </a:p>
          <a:p>
            <a:r>
              <a:rPr lang="en-US" dirty="0"/>
              <a:t>Animation on webpage.</a:t>
            </a:r>
          </a:p>
          <a:p>
            <a:r>
              <a:rPr lang="en-US" dirty="0"/>
              <a:t>2D and 3D transformation of HTML Elements.</a:t>
            </a:r>
          </a:p>
          <a:p>
            <a:r>
              <a:rPr lang="en-US" dirty="0"/>
              <a:t>Website development process fast.</a:t>
            </a:r>
          </a:p>
        </p:txBody>
      </p:sp>
    </p:spTree>
    <p:extLst>
      <p:ext uri="{BB962C8B-B14F-4D97-AF65-F5344CB8AC3E}">
        <p14:creationId xmlns:p14="http://schemas.microsoft.com/office/powerpoint/2010/main" val="17490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9C4C-8380-6C07-774A-326FFDFE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785-095A-EE46-0CEB-5CDD0199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1287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471-375C-AF1B-BA68-CF3E8CE7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5AAE-931C-A0EF-3C59-FB36C8C4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Outline-width: 2px;</a:t>
            </a:r>
          </a:p>
          <a:p>
            <a:r>
              <a:rPr lang="en-US" dirty="0"/>
              <a:t>Outline-style: solid;</a:t>
            </a:r>
          </a:p>
          <a:p>
            <a:r>
              <a:rPr lang="en-US" dirty="0" err="1"/>
              <a:t>Outine</a:t>
            </a:r>
            <a:r>
              <a:rPr lang="en-US" dirty="0"/>
              <a:t>-color: red;</a:t>
            </a:r>
          </a:p>
          <a:p>
            <a:endParaRPr lang="en-US" dirty="0"/>
          </a:p>
          <a:p>
            <a:r>
              <a:rPr lang="en-US" dirty="0"/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36312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FE32-8C86-C601-9CAD-8B1B9FA0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E982-7592-CC51-5A12-15DF6C4C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Padding-top</a:t>
            </a:r>
          </a:p>
          <a:p>
            <a:r>
              <a:rPr lang="en-US" dirty="0"/>
              <a:t>Padding-right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54669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Padding-right:10px;</a:t>
            </a:r>
          </a:p>
          <a:p>
            <a:pPr marL="0" indent="0">
              <a:buNone/>
            </a:pPr>
            <a:r>
              <a:rPr lang="en-US" dirty="0"/>
              <a:t>Padding-bottom:10px;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9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Padding-right:20px;</a:t>
            </a:r>
          </a:p>
          <a:p>
            <a:pPr marL="0" indent="0">
              <a:buNone/>
            </a:pPr>
            <a:r>
              <a:rPr lang="en-US" dirty="0"/>
              <a:t>Padding-bottom:30px;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 20px 30px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511-3F53-F8E5-8660-9037E11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8C45-6AE3-0E8F-3161-1793BA9D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41355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DDE-9C86-316C-25EC-3E86D05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1C37-ED8A-B1E3-2D71-7669BEBF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 : 10px</a:t>
            </a:r>
          </a:p>
          <a:p>
            <a:r>
              <a:rPr lang="en-US" dirty="0"/>
              <a:t>Margin-right: 20px</a:t>
            </a:r>
          </a:p>
          <a:p>
            <a:r>
              <a:rPr lang="en-US" dirty="0"/>
              <a:t>Margin-bottom: 15px;</a:t>
            </a:r>
          </a:p>
          <a:p>
            <a:r>
              <a:rPr lang="en-US" dirty="0"/>
              <a:t>Margin-left: 20px;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Margin: 10px 20px 15px 20px;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4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562B-C081-16D4-5F90-D4563957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0AF2-62E7-611D-3484-878CCCBB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4667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Box-Sizing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997839"/>
            <a:ext cx="795528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 err="1"/>
              <a:t>Salkjdls;adl;sakd;lskdl;sa</a:t>
            </a:r>
            <a:endParaRPr lang="en-US" dirty="0"/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dkjl;sakdl;sakdl;skl;dksal;dksad</a:t>
            </a:r>
            <a:endParaRPr lang="en-US" dirty="0"/>
          </a:p>
          <a:p>
            <a:pPr algn="ctr"/>
            <a:r>
              <a:rPr lang="en-US" dirty="0" err="1"/>
              <a:t>Sadlkjsakldjsakldjklasjdklasjdklsa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stCxn id="4" idx="1"/>
          </p:cNvCxnSpPr>
          <p:nvPr/>
        </p:nvCxnSpPr>
        <p:spPr>
          <a:xfrm>
            <a:off x="2292532" y="3429000"/>
            <a:ext cx="1060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</p:spTree>
    <p:extLst>
      <p:ext uri="{BB962C8B-B14F-4D97-AF65-F5344CB8AC3E}">
        <p14:creationId xmlns:p14="http://schemas.microsoft.com/office/powerpoint/2010/main" val="91263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Overflow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582342"/>
            <a:ext cx="7955280" cy="369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/>
              <a:t>Salkjdls;adl;sakd;lskdl;ssadsadsadsadsadsddddddddddddddddddddddddddddddddddddddddddddddddddddddddddddddddddddddddddddddddddddddddddddddddddddddddddddddddddddddddddddddddddddddddddddddddddddddddddddddddddddddddddddda</a:t>
            </a:r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dkjl;sakdl;sakdl;sklsdsadsa;dksal;dksad</a:t>
            </a:r>
            <a:endParaRPr lang="en-US" dirty="0"/>
          </a:p>
          <a:p>
            <a:pPr algn="ctr"/>
            <a:r>
              <a:rPr lang="en-US" dirty="0" err="1">
                <a:ln>
                  <a:solidFill>
                    <a:schemeClr val="bg1"/>
                  </a:solidFill>
                </a:ln>
              </a:rPr>
              <a:t>Sadlkjsakldjsakldjklasjdklasjdxcxzcxzcxzcxzklsa</a:t>
            </a:r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292532" y="3429000"/>
            <a:ext cx="106026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5F876-02DE-1DDE-F621-9B7FBAA93D8E}"/>
              </a:ext>
            </a:extLst>
          </p:cNvPr>
          <p:cNvSpPr/>
          <p:nvPr/>
        </p:nvSpPr>
        <p:spPr>
          <a:xfrm>
            <a:off x="2612570" y="1541198"/>
            <a:ext cx="6778171" cy="109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FE1-3DBA-208B-8465-7365D4E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0C61-E55D-BC72-883B-E644EBCC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5489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D68-3F44-A854-D960-D5549942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087-7F76-B818-B3A1-E4731B92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59373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25EB-8611-358B-2EF0-BF22CBD9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 of Overflow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586-6A4B-285D-AA1B-3AA70F46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413376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5CCB-83B5-0083-F431-F09DFDCC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84D8-5F7F-760B-F577-66BB0B8D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420568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FCE9B-EE5D-72CE-D856-A9B38F6D9788}"/>
              </a:ext>
            </a:extLst>
          </p:cNvPr>
          <p:cNvSpPr txBox="1"/>
          <p:nvPr/>
        </p:nvSpPr>
        <p:spPr>
          <a:xfrm>
            <a:off x="4484915" y="207554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Sajdklasjdksakdjkljdkldsadlksajkdl;ksal;dkla;dkl;askdl;askdl;sakl;dksal;d</a:t>
            </a:r>
          </a:p>
          <a:p>
            <a:r>
              <a:rPr lang="en-US" dirty="0"/>
              <a:t>D;asjlkdjsakldjksaldjklsajdklsajdklajdklasjdkljsakldjskldjklsajdlas</a:t>
            </a:r>
          </a:p>
          <a:p>
            <a:r>
              <a:rPr lang="en-US" dirty="0"/>
              <a:t>,</a:t>
            </a:r>
            <a:r>
              <a:rPr lang="en-US" dirty="0" err="1"/>
              <a:t>asjdklsajdklsajkldjsakldjsakldjkls;a</a:t>
            </a:r>
            <a:endParaRPr lang="en-US" dirty="0"/>
          </a:p>
          <a:p>
            <a:r>
              <a:rPr lang="en-US" dirty="0" err="1"/>
              <a:t>dklsajdklsajdklsajdklsajdlksjald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76F4F3-A339-10E5-AC70-906C2593A33B}"/>
              </a:ext>
            </a:extLst>
          </p:cNvPr>
          <p:cNvSpPr/>
          <p:nvPr/>
        </p:nvSpPr>
        <p:spPr>
          <a:xfrm>
            <a:off x="3548743" y="1596572"/>
            <a:ext cx="5094514" cy="2452914"/>
          </a:xfrm>
          <a:prstGeom prst="roundRect">
            <a:avLst>
              <a:gd name="adj" fmla="val 219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6986F-FE96-F20E-C6E0-6A70EFB458F6}"/>
              </a:ext>
            </a:extLst>
          </p:cNvPr>
          <p:cNvSpPr txBox="1"/>
          <p:nvPr/>
        </p:nvSpPr>
        <p:spPr>
          <a:xfrm>
            <a:off x="3222171" y="146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90F7E-5C1B-80C1-4B88-502DF85F89B0}"/>
              </a:ext>
            </a:extLst>
          </p:cNvPr>
          <p:cNvSpPr txBox="1"/>
          <p:nvPr/>
        </p:nvSpPr>
        <p:spPr>
          <a:xfrm>
            <a:off x="8795657" y="172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11612-C329-C369-D25D-0A8FB4F797CA}"/>
              </a:ext>
            </a:extLst>
          </p:cNvPr>
          <p:cNvSpPr txBox="1"/>
          <p:nvPr/>
        </p:nvSpPr>
        <p:spPr>
          <a:xfrm>
            <a:off x="3197285" y="420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7538A-028B-E825-E0B6-2CCFE5BFDD1B}"/>
              </a:ext>
            </a:extLst>
          </p:cNvPr>
          <p:cNvSpPr txBox="1"/>
          <p:nvPr/>
        </p:nvSpPr>
        <p:spPr>
          <a:xfrm>
            <a:off x="8946500" y="404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01C58-94D8-001B-4925-456D82D3FFE6}"/>
              </a:ext>
            </a:extLst>
          </p:cNvPr>
          <p:cNvSpPr txBox="1"/>
          <p:nvPr/>
        </p:nvSpPr>
        <p:spPr>
          <a:xfrm>
            <a:off x="4267200" y="5602514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Border-radius: 20px 30px 50px 10px;</a:t>
            </a:r>
          </a:p>
        </p:txBody>
      </p:sp>
    </p:spTree>
    <p:extLst>
      <p:ext uri="{BB962C8B-B14F-4D97-AF65-F5344CB8AC3E}">
        <p14:creationId xmlns:p14="http://schemas.microsoft.com/office/powerpoint/2010/main" val="145020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A90-E87A-0003-B446-9D6171F1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00A0B-530E-0CB8-ED75-A1DCA0D94FBF}"/>
              </a:ext>
            </a:extLst>
          </p:cNvPr>
          <p:cNvSpPr/>
          <p:nvPr/>
        </p:nvSpPr>
        <p:spPr>
          <a:xfrm>
            <a:off x="3526971" y="1690688"/>
            <a:ext cx="4659086" cy="173831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sadmasdhashdjashdkaskldsakldjklsadjklsajdklsakdlasjkldjsakldjklsadklsadklsajdklsajkldjkldjaskldjkslajdklsajdklsajdklsjakldjsakldklsad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BA4C-1595-A6FD-7913-1C54B9A343F3}"/>
              </a:ext>
            </a:extLst>
          </p:cNvPr>
          <p:cNvSpPr txBox="1"/>
          <p:nvPr/>
        </p:nvSpPr>
        <p:spPr>
          <a:xfrm>
            <a:off x="3176450" y="5167312"/>
            <a:ext cx="5839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Box-shadow: 2px </a:t>
            </a:r>
            <a:r>
              <a:rPr lang="en-US" sz="2800" dirty="0" err="1"/>
              <a:t>2px</a:t>
            </a:r>
            <a:r>
              <a:rPr lang="en-US" sz="2800" dirty="0"/>
              <a:t> 5px 10px orange;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D27349-A92E-EDF5-9DF0-9AE493BBFF7C}"/>
              </a:ext>
            </a:extLst>
          </p:cNvPr>
          <p:cNvGrpSpPr/>
          <p:nvPr/>
        </p:nvGrpSpPr>
        <p:grpSpPr>
          <a:xfrm>
            <a:off x="4966062" y="4274760"/>
            <a:ext cx="1563191" cy="892552"/>
            <a:chOff x="4966062" y="4274760"/>
            <a:chExt cx="1563191" cy="89255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D55269-58DD-B3BE-8902-EE6AEE09BF74}"/>
                </a:ext>
              </a:extLst>
            </p:cNvPr>
            <p:cNvCxnSpPr/>
            <p:nvPr/>
          </p:nvCxnSpPr>
          <p:spPr>
            <a:xfrm>
              <a:off x="5355771" y="4688114"/>
              <a:ext cx="0" cy="47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7A3A8-35FE-0E76-59D4-3F8A2772BAA7}"/>
                </a:ext>
              </a:extLst>
            </p:cNvPr>
            <p:cNvSpPr txBox="1"/>
            <p:nvPr/>
          </p:nvSpPr>
          <p:spPr>
            <a:xfrm flipH="1">
              <a:off x="4966062" y="4274760"/>
              <a:ext cx="1563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H-offset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0C6BBC-69E7-0796-226F-5F3B993A198A}"/>
              </a:ext>
            </a:extLst>
          </p:cNvPr>
          <p:cNvGrpSpPr/>
          <p:nvPr/>
        </p:nvGrpSpPr>
        <p:grpSpPr>
          <a:xfrm rot="11212204">
            <a:off x="4789715" y="5780820"/>
            <a:ext cx="1563191" cy="892552"/>
            <a:chOff x="4966062" y="4274760"/>
            <a:chExt cx="1563191" cy="89255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3D784C-0A29-AD56-6810-16125459CCC8}"/>
                </a:ext>
              </a:extLst>
            </p:cNvPr>
            <p:cNvCxnSpPr/>
            <p:nvPr/>
          </p:nvCxnSpPr>
          <p:spPr>
            <a:xfrm>
              <a:off x="5355771" y="4688114"/>
              <a:ext cx="0" cy="47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877C90-8020-B9D7-39B4-874FE81EDA8E}"/>
                </a:ext>
              </a:extLst>
            </p:cNvPr>
            <p:cNvSpPr txBox="1"/>
            <p:nvPr/>
          </p:nvSpPr>
          <p:spPr>
            <a:xfrm flipH="1">
              <a:off x="4966062" y="4274760"/>
              <a:ext cx="1563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V-offset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DDBFA5-BA86-5CDB-B1C4-B0B7BB5AFB74}"/>
              </a:ext>
            </a:extLst>
          </p:cNvPr>
          <p:cNvGrpSpPr/>
          <p:nvPr/>
        </p:nvGrpSpPr>
        <p:grpSpPr>
          <a:xfrm>
            <a:off x="6338091" y="4274760"/>
            <a:ext cx="1563191" cy="892552"/>
            <a:chOff x="4966062" y="4274760"/>
            <a:chExt cx="1563191" cy="89255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039973-DF52-76CD-8704-0E5989BEAD99}"/>
                </a:ext>
              </a:extLst>
            </p:cNvPr>
            <p:cNvCxnSpPr/>
            <p:nvPr/>
          </p:nvCxnSpPr>
          <p:spPr>
            <a:xfrm>
              <a:off x="5355771" y="4688114"/>
              <a:ext cx="0" cy="47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582AB0-FADD-82E1-EDA4-D0F6C124E5F3}"/>
                </a:ext>
              </a:extLst>
            </p:cNvPr>
            <p:cNvSpPr txBox="1"/>
            <p:nvPr/>
          </p:nvSpPr>
          <p:spPr>
            <a:xfrm flipH="1">
              <a:off x="4966062" y="4274760"/>
              <a:ext cx="1563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blur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94F210-C06D-3B90-6DF5-A5B0A1A8B5B6}"/>
              </a:ext>
            </a:extLst>
          </p:cNvPr>
          <p:cNvGrpSpPr/>
          <p:nvPr/>
        </p:nvGrpSpPr>
        <p:grpSpPr>
          <a:xfrm rot="11212204">
            <a:off x="6290320" y="5581073"/>
            <a:ext cx="1563191" cy="892552"/>
            <a:chOff x="4966062" y="4274760"/>
            <a:chExt cx="1563191" cy="89255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741578E-1DA7-7563-2684-F204283E2E56}"/>
                </a:ext>
              </a:extLst>
            </p:cNvPr>
            <p:cNvCxnSpPr/>
            <p:nvPr/>
          </p:nvCxnSpPr>
          <p:spPr>
            <a:xfrm>
              <a:off x="5355771" y="4688114"/>
              <a:ext cx="0" cy="47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16448D-9450-9943-A900-9D458C27AACB}"/>
                </a:ext>
              </a:extLst>
            </p:cNvPr>
            <p:cNvSpPr txBox="1"/>
            <p:nvPr/>
          </p:nvSpPr>
          <p:spPr>
            <a:xfrm flipH="1">
              <a:off x="4966062" y="4274760"/>
              <a:ext cx="1563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27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08CB-AE90-0E15-7BC6-CEE3BA2D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2CCE7-D2EC-F26F-A089-606A4804DA35}"/>
              </a:ext>
            </a:extLst>
          </p:cNvPr>
          <p:cNvSpPr/>
          <p:nvPr/>
        </p:nvSpPr>
        <p:spPr>
          <a:xfrm>
            <a:off x="1277257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E0C90-D8D6-97FD-3ED3-F993F7738F19}"/>
              </a:ext>
            </a:extLst>
          </p:cNvPr>
          <p:cNvSpPr/>
          <p:nvPr/>
        </p:nvSpPr>
        <p:spPr>
          <a:xfrm>
            <a:off x="7478486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9D55-754A-EB0E-70CC-70D8AAB93444}"/>
              </a:ext>
            </a:extLst>
          </p:cNvPr>
          <p:cNvSpPr txBox="1"/>
          <p:nvPr/>
        </p:nvSpPr>
        <p:spPr>
          <a:xfrm>
            <a:off x="2104571" y="3947886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DBCC6-2EA5-5E35-49A1-FD195D48F63A}"/>
              </a:ext>
            </a:extLst>
          </p:cNvPr>
          <p:cNvSpPr txBox="1"/>
          <p:nvPr/>
        </p:nvSpPr>
        <p:spPr>
          <a:xfrm>
            <a:off x="8548914" y="3947886"/>
            <a:ext cx="120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4009577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D9028-0DA3-8B1D-3334-3723625A5BBE}"/>
              </a:ext>
            </a:extLst>
          </p:cNvPr>
          <p:cNvSpPr/>
          <p:nvPr/>
        </p:nvSpPr>
        <p:spPr>
          <a:xfrm>
            <a:off x="3976914" y="5225143"/>
            <a:ext cx="6357257" cy="5660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2E659-F46B-2875-7467-2F424F36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0AA-3565-6BDD-AE26-D4A59A68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D38D4-B1C7-513C-B5FF-E1DCD4576D6A}"/>
              </a:ext>
            </a:extLst>
          </p:cNvPr>
          <p:cNvSpPr/>
          <p:nvPr/>
        </p:nvSpPr>
        <p:spPr>
          <a:xfrm>
            <a:off x="2975429" y="1690688"/>
            <a:ext cx="8534400" cy="41005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D5299-B331-8294-7D24-54AE45091239}"/>
              </a:ext>
            </a:extLst>
          </p:cNvPr>
          <p:cNvSpPr/>
          <p:nvPr/>
        </p:nvSpPr>
        <p:spPr>
          <a:xfrm>
            <a:off x="3193143" y="2046514"/>
            <a:ext cx="3918857" cy="410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dsadsadsadsadsadsadsadsa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DC8CD-CBFF-D87D-D26A-095437C3BBFF}"/>
              </a:ext>
            </a:extLst>
          </p:cNvPr>
          <p:cNvSpPr/>
          <p:nvPr/>
        </p:nvSpPr>
        <p:spPr>
          <a:xfrm>
            <a:off x="7503886" y="2046514"/>
            <a:ext cx="3744685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0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15F-4DDC-2C2D-EA3D-1A0426A0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D960-B754-2D90-DF49-ABF29B71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89847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FFF5-7374-1C06-C51A-04FDBC9C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 Predefine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63C5-2987-5043-546F-46A214F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Larger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</p:spTree>
    <p:extLst>
      <p:ext uri="{BB962C8B-B14F-4D97-AF65-F5344CB8AC3E}">
        <p14:creationId xmlns:p14="http://schemas.microsoft.com/office/powerpoint/2010/main" val="115372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82B8-AC9D-0127-9117-DC72399D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F7AB-FFB5-145C-97BF-7655209D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– Font-size: 15px;</a:t>
            </a:r>
          </a:p>
          <a:p>
            <a:r>
              <a:rPr lang="en-US" dirty="0"/>
              <a:t>Percentage – Font-size: 100%;</a:t>
            </a:r>
          </a:p>
          <a:p>
            <a:r>
              <a:rPr lang="en-US" dirty="0" err="1"/>
              <a:t>Em</a:t>
            </a:r>
            <a:r>
              <a:rPr lang="en-US" dirty="0"/>
              <a:t> – 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5397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56D1-0F95-EBE1-A8DC-2C74347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82A2-26BA-0337-4382-CC9E44BC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Dreamweaver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Atom </a:t>
            </a:r>
          </a:p>
        </p:txBody>
      </p:sp>
    </p:spTree>
    <p:extLst>
      <p:ext uri="{BB962C8B-B14F-4D97-AF65-F5344CB8AC3E}">
        <p14:creationId xmlns:p14="http://schemas.microsoft.com/office/powerpoint/2010/main" val="1342154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340D-2812-C306-36C5-69894970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9163-990D-BFDD-E303-79ED3D6F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Dsakdjaslkdjklsajdklsajdklsadklsajd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Alksdjklsajdklsajdklsajkdlsa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Alkjdklsajdklsajdlsa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144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25D5-A4A8-147B-F6C9-C366A25C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6ADC-12F9-5A5C-B9D9-597063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Font-family: arial;</a:t>
            </a:r>
          </a:p>
          <a:p>
            <a:r>
              <a:rPr lang="en-US" dirty="0"/>
              <a:t>Font-family: arial, </a:t>
            </a:r>
            <a:r>
              <a:rPr lang="en-US" dirty="0" err="1"/>
              <a:t>verdana</a:t>
            </a:r>
            <a:r>
              <a:rPr lang="en-US" dirty="0"/>
              <a:t>, Times New Roman, Calibri</a:t>
            </a:r>
          </a:p>
        </p:txBody>
      </p:sp>
    </p:spTree>
    <p:extLst>
      <p:ext uri="{BB962C8B-B14F-4D97-AF65-F5344CB8AC3E}">
        <p14:creationId xmlns:p14="http://schemas.microsoft.com/office/powerpoint/2010/main" val="823633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5D46-4976-3604-62AC-33F4042C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F8C3-C720-42F5-51A6-552228B4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403663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406C-BA97-82B8-172D-DA0217FF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89B1-E488-16AF-3344-5E0BC4F4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121784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C73-B65F-CF6E-BA94-06E36243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6459-07B3-72BE-714A-116D80E5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 </a:t>
            </a:r>
            <a:r>
              <a:rPr lang="en-US" dirty="0">
                <a:solidFill>
                  <a:srgbClr val="FF0000"/>
                </a:solidFill>
              </a:rPr>
              <a:t>style=“color:red;font-size:20px;”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Welcome to Aeeron Academy.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08867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F35-A088-49C7-7ECE-435D0AE8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B288-A9AB-8250-57FE-1BB21F5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&lt;style&gt;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h1{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font-size:20px;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dirty="0"/>
              <a:t>		&lt;/style</a:t>
            </a:r>
          </a:p>
          <a:p>
            <a:pPr marL="0" indent="0">
              <a:buNone/>
            </a:pPr>
            <a:r>
              <a:rPr lang="en-US" dirty="0"/>
              <a:t>	&lt;/head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&lt;h1&gt;Welcome to Aeeron Academy.&lt;/h1&gt;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806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743-62B1-8B56-D0F1-DC5284D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F17AD8CD-E085-653B-A56E-B19F91889948}"/>
              </a:ext>
            </a:extLst>
          </p:cNvPr>
          <p:cNvSpPr/>
          <p:nvPr/>
        </p:nvSpPr>
        <p:spPr>
          <a:xfrm>
            <a:off x="2235200" y="1690688"/>
            <a:ext cx="2699657" cy="153148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1529-62A7-1CBD-3F7E-5ED23F66CA6C}"/>
              </a:ext>
            </a:extLst>
          </p:cNvPr>
          <p:cNvSpPr txBox="1"/>
          <p:nvPr/>
        </p:nvSpPr>
        <p:spPr>
          <a:xfrm>
            <a:off x="3106057" y="3429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Style.css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3156-5A7E-840A-EC45-D4A905EF4B4C}"/>
              </a:ext>
            </a:extLst>
          </p:cNvPr>
          <p:cNvSpPr txBox="1"/>
          <p:nvPr/>
        </p:nvSpPr>
        <p:spPr>
          <a:xfrm>
            <a:off x="4934857" y="4702629"/>
            <a:ext cx="6550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&lt;head&gt;</a:t>
            </a:r>
          </a:p>
          <a:p>
            <a:r>
              <a:rPr lang="en-US" sz="3200" dirty="0"/>
              <a:t>&lt;link </a:t>
            </a:r>
            <a:r>
              <a:rPr lang="en-US" sz="3200" dirty="0" err="1"/>
              <a:t>href</a:t>
            </a:r>
            <a:r>
              <a:rPr lang="en-US" sz="3200" dirty="0"/>
              <a:t>=“style.css” type=“text/</a:t>
            </a:r>
            <a:r>
              <a:rPr lang="en-US" sz="3200" dirty="0" err="1"/>
              <a:t>css</a:t>
            </a:r>
            <a:r>
              <a:rPr lang="en-US" sz="3200" dirty="0"/>
              <a:t>”&gt;</a:t>
            </a:r>
          </a:p>
          <a:p>
            <a:r>
              <a:rPr lang="en-US" sz="32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05128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62F4-3CC4-9357-1505-009EDFB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&amp; Background-Color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406B-3102-DA17-C44B-3CD18E3A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Color:red</a:t>
            </a:r>
            <a:endParaRPr lang="en-US" dirty="0"/>
          </a:p>
          <a:p>
            <a:r>
              <a:rPr lang="en-US" dirty="0"/>
              <a:t>Background-color: yellow</a:t>
            </a:r>
          </a:p>
        </p:txBody>
      </p:sp>
    </p:spTree>
    <p:extLst>
      <p:ext uri="{BB962C8B-B14F-4D97-AF65-F5344CB8AC3E}">
        <p14:creationId xmlns:p14="http://schemas.microsoft.com/office/powerpoint/2010/main" val="140909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793</Words>
  <Application>Microsoft Office PowerPoint</Application>
  <PresentationFormat>Widescreen</PresentationFormat>
  <Paragraphs>306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Algerian</vt:lpstr>
      <vt:lpstr>Arial</vt:lpstr>
      <vt:lpstr>Calibri</vt:lpstr>
      <vt:lpstr>Calibri Light</vt:lpstr>
      <vt:lpstr>cascadia code</vt:lpstr>
      <vt:lpstr>Office Theme</vt:lpstr>
      <vt:lpstr>CSS3</vt:lpstr>
      <vt:lpstr>Why Learn CSS?</vt:lpstr>
      <vt:lpstr>Software Requirement</vt:lpstr>
      <vt:lpstr>CSS Editor</vt:lpstr>
      <vt:lpstr>3 Ways to Implement CSS</vt:lpstr>
      <vt:lpstr>Inline Style</vt:lpstr>
      <vt:lpstr>Inpage Style Tag</vt:lpstr>
      <vt:lpstr>External Style Sheet</vt:lpstr>
      <vt:lpstr>Color &amp; Background-Color</vt:lpstr>
      <vt:lpstr>CSS Basic Selectors</vt:lpstr>
      <vt:lpstr>Tag Name Selector</vt:lpstr>
      <vt:lpstr>Class Selector</vt:lpstr>
      <vt:lpstr>ID Selector</vt:lpstr>
      <vt:lpstr>ID Selector Vs Class Selector</vt:lpstr>
      <vt:lpstr>Descendant Selector</vt:lpstr>
      <vt:lpstr>CSS: Border</vt:lpstr>
      <vt:lpstr>CSS Border Shorthand</vt:lpstr>
      <vt:lpstr>CSS Border Side</vt:lpstr>
      <vt:lpstr>CSS Outline</vt:lpstr>
      <vt:lpstr>Outline Style</vt:lpstr>
      <vt:lpstr>Outline Shorthand</vt:lpstr>
      <vt:lpstr>Css: Padding</vt:lpstr>
      <vt:lpstr>shorthand</vt:lpstr>
      <vt:lpstr>shorthand</vt:lpstr>
      <vt:lpstr>CSS: Margin</vt:lpstr>
      <vt:lpstr>Margin Shorthand</vt:lpstr>
      <vt:lpstr>CSS: Height &amp; Width</vt:lpstr>
      <vt:lpstr>CSS: Box-Sizing</vt:lpstr>
      <vt:lpstr>CSS: Overflow</vt:lpstr>
      <vt:lpstr>overflow</vt:lpstr>
      <vt:lpstr>3 type of Overflow Properties</vt:lpstr>
      <vt:lpstr>CSS: Border-Radius</vt:lpstr>
      <vt:lpstr>PowerPoint Presentation</vt:lpstr>
      <vt:lpstr>Box-Shadow</vt:lpstr>
      <vt:lpstr>CSS: Float</vt:lpstr>
      <vt:lpstr>CSS clear</vt:lpstr>
      <vt:lpstr>CSS Font Properties</vt:lpstr>
      <vt:lpstr>Font-Size Predefine Values</vt:lpstr>
      <vt:lpstr>Font-Size</vt:lpstr>
      <vt:lpstr>Line height</vt:lpstr>
      <vt:lpstr>Font-Family</vt:lpstr>
      <vt:lpstr>CSS: Text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Piyush Chaturvedi</dc:creator>
  <cp:lastModifiedBy>Piyush Chaturvedi</cp:lastModifiedBy>
  <cp:revision>4</cp:revision>
  <dcterms:created xsi:type="dcterms:W3CDTF">2022-11-28T16:24:25Z</dcterms:created>
  <dcterms:modified xsi:type="dcterms:W3CDTF">2022-12-01T17:07:28Z</dcterms:modified>
</cp:coreProperties>
</file>