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1" r:id="rId56"/>
    <p:sldId id="310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3DCA0F-A5DD-4491-930E-B69D7A27CF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1"/>
            <p14:sldId id="310"/>
            <p14:sldId id="312"/>
            <p14:sldId id="313"/>
            <p14:sldId id="314"/>
          </p14:sldIdLst>
        </p14:section>
        <p14:section name="Untitled Section" id="{A690DC99-4BD3-4B8E-8474-6308FCEC7D88}">
          <p14:sldIdLst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540-797F-9679-C982-692CC49F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Pages.</a:t>
            </a:r>
          </a:p>
        </p:txBody>
      </p:sp>
    </p:spTree>
    <p:extLst>
      <p:ext uri="{BB962C8B-B14F-4D97-AF65-F5344CB8AC3E}">
        <p14:creationId xmlns:p14="http://schemas.microsoft.com/office/powerpoint/2010/main" val="71065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7DD-5C7B-6242-5292-00E6495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28648"/>
            <a:ext cx="3679209" cy="549275"/>
          </a:xfrm>
        </p:spPr>
        <p:txBody>
          <a:bodyPr>
            <a:normAutofit/>
          </a:bodyPr>
          <a:lstStyle/>
          <a:p>
            <a:r>
              <a:rPr lang="en-US" sz="3200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FA146-A2C5-B43F-4AD6-5A5BDFD56C79}"/>
              </a:ext>
            </a:extLst>
          </p:cNvPr>
          <p:cNvGrpSpPr/>
          <p:nvPr/>
        </p:nvGrpSpPr>
        <p:grpSpPr>
          <a:xfrm>
            <a:off x="382137" y="3739486"/>
            <a:ext cx="4976884" cy="2743200"/>
            <a:chOff x="1119116" y="1078173"/>
            <a:chExt cx="3679209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FC0F5-6B03-953C-43F2-CFEBA8C9F0A8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Middleware, next() and res()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C6FD19-509B-A08F-BEE3-F81264DC0281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0085A-C8B5-6DEB-AF3D-D5FFF269B952}"/>
              </a:ext>
            </a:extLst>
          </p:cNvPr>
          <p:cNvGrpSpPr/>
          <p:nvPr/>
        </p:nvGrpSpPr>
        <p:grpSpPr>
          <a:xfrm>
            <a:off x="224051" y="777923"/>
            <a:ext cx="4976884" cy="2743200"/>
            <a:chOff x="1119116" y="1078173"/>
            <a:chExt cx="3679209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B43F5-9D66-B02F-AF45-15038860C766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Express.js?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51C02-4D7F-0049-076C-0BD49E78B736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 (middleware!)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159BF3-0500-24E5-F271-F7649BF3C901}"/>
              </a:ext>
            </a:extLst>
          </p:cNvPr>
          <p:cNvGrpSpPr/>
          <p:nvPr/>
        </p:nvGrpSpPr>
        <p:grpSpPr>
          <a:xfrm>
            <a:off x="6096000" y="3364174"/>
            <a:ext cx="4976884" cy="2743200"/>
            <a:chOff x="1119116" y="1078173"/>
            <a:chExt cx="3679209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FF3F-6010-930B-C25D-8BB5C0B5E722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 Files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C878-4D75-E077-F1D2-B51932266870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sendFile()s to your users – e.g. HTML files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file(e.g. a .css file is requested),you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6D7794-02FE-7DE5-47DA-2D95B92BBCB8}"/>
              </a:ext>
            </a:extLst>
          </p:cNvPr>
          <p:cNvGrpSpPr/>
          <p:nvPr/>
        </p:nvGrpSpPr>
        <p:grpSpPr>
          <a:xfrm>
            <a:off x="6096000" y="382137"/>
            <a:ext cx="4976884" cy="2743200"/>
            <a:chOff x="1119116" y="1078173"/>
            <a:chExt cx="3679209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C7AE0-E29C-A27A-A70A-A71E297250FE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58231-1DD4-BE49-5CF4-FF0E79865B48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express.Router to split your routes across files elegantly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0C68-2F87-6CB9-275C-D649DAB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Finishing the Pug Template</a:t>
            </a:r>
          </a:p>
        </p:txBody>
      </p:sp>
    </p:spTree>
    <p:extLst>
      <p:ext uri="{BB962C8B-B14F-4D97-AF65-F5344CB8AC3E}">
        <p14:creationId xmlns:p14="http://schemas.microsoft.com/office/powerpoint/2010/main" val="3773576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768-A71F-2E4D-84E3-70CF89F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Handlebars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A31A-4A02-0775-4370-4A178153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Partials.</a:t>
            </a:r>
          </a:p>
        </p:txBody>
      </p:sp>
    </p:spTree>
    <p:extLst>
      <p:ext uri="{BB962C8B-B14F-4D97-AF65-F5344CB8AC3E}">
        <p14:creationId xmlns:p14="http://schemas.microsoft.com/office/powerpoint/2010/main" val="35919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51B1-17FF-2474-A575-456EF97F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3209-CD04-07FB-D245-E184BE0F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1670480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8AEF-7112-3D47-F7F1-46D2F45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MVC?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CF36-670C-CC29-E6E2-EC9A82D2310A}"/>
              </a:ext>
            </a:extLst>
          </p:cNvPr>
          <p:cNvSpPr/>
          <p:nvPr/>
        </p:nvSpPr>
        <p:spPr>
          <a:xfrm>
            <a:off x="586854" y="2565777"/>
            <a:ext cx="3070746" cy="7369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2F8E-D33A-B796-9140-0145EC4F84B8}"/>
              </a:ext>
            </a:extLst>
          </p:cNvPr>
          <p:cNvSpPr/>
          <p:nvPr/>
        </p:nvSpPr>
        <p:spPr>
          <a:xfrm>
            <a:off x="4560627" y="2565778"/>
            <a:ext cx="3070746" cy="73697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BDBB4-C461-2542-89A9-63E1C024D202}"/>
              </a:ext>
            </a:extLst>
          </p:cNvPr>
          <p:cNvSpPr/>
          <p:nvPr/>
        </p:nvSpPr>
        <p:spPr>
          <a:xfrm>
            <a:off x="8777785" y="2496719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AEBE4-E8EE-2E7A-3D5A-5CD685FA250C}"/>
              </a:ext>
            </a:extLst>
          </p:cNvPr>
          <p:cNvSpPr/>
          <p:nvPr/>
        </p:nvSpPr>
        <p:spPr>
          <a:xfrm>
            <a:off x="586854" y="3916905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 your data in your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6F26E-33FB-BC67-614D-F28A1AD1B7C5}"/>
              </a:ext>
            </a:extLst>
          </p:cNvPr>
          <p:cNvSpPr/>
          <p:nvPr/>
        </p:nvSpPr>
        <p:spPr>
          <a:xfrm>
            <a:off x="586854" y="5022374"/>
            <a:ext cx="3070746" cy="736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with your data (e.g. save, fetch)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1399B-B58E-AD81-E16A-A3F5732E34B9}"/>
              </a:ext>
            </a:extLst>
          </p:cNvPr>
          <p:cNvSpPr/>
          <p:nvPr/>
        </p:nvSpPr>
        <p:spPr>
          <a:xfrm>
            <a:off x="4560627" y="3916904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the users sees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78558-72F5-37C0-8CA4-EC006BA41BBB}"/>
              </a:ext>
            </a:extLst>
          </p:cNvPr>
          <p:cNvSpPr/>
          <p:nvPr/>
        </p:nvSpPr>
        <p:spPr>
          <a:xfrm>
            <a:off x="4560627" y="5022373"/>
            <a:ext cx="3070746" cy="736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Decoupled from your application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A5CF6-C404-8F7B-6A76-C4FD3EBF6922}"/>
              </a:ext>
            </a:extLst>
          </p:cNvPr>
          <p:cNvSpPr/>
          <p:nvPr/>
        </p:nvSpPr>
        <p:spPr>
          <a:xfrm>
            <a:off x="8777785" y="3916903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your Models and your Views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A78C8-C8DF-546C-2CAB-1CDC32E45D42}"/>
              </a:ext>
            </a:extLst>
          </p:cNvPr>
          <p:cNvSpPr/>
          <p:nvPr/>
        </p:nvSpPr>
        <p:spPr>
          <a:xfrm>
            <a:off x="8777785" y="5022372"/>
            <a:ext cx="3070746" cy="73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the ‘in-between’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5DF71-0AB0-8F0A-C375-1C4A5E505983}"/>
              </a:ext>
            </a:extLst>
          </p:cNvPr>
          <p:cNvSpPr/>
          <p:nvPr/>
        </p:nvSpPr>
        <p:spPr>
          <a:xfrm>
            <a:off x="8777785" y="979318"/>
            <a:ext cx="3070746" cy="7369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3162973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5FC3-CE27-9905-3091-E0CEFB93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Model</a:t>
            </a:r>
          </a:p>
        </p:txBody>
      </p:sp>
    </p:spTree>
    <p:extLst>
      <p:ext uri="{BB962C8B-B14F-4D97-AF65-F5344CB8AC3E}">
        <p14:creationId xmlns:p14="http://schemas.microsoft.com/office/powerpoint/2010/main" val="32404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D5-5661-A459-B66F-E72CD08E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47496" cy="753991"/>
          </a:xfrm>
        </p:spPr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40A386-5952-633D-A441-E3EAA73C00C1}"/>
              </a:ext>
            </a:extLst>
          </p:cNvPr>
          <p:cNvGrpSpPr/>
          <p:nvPr/>
        </p:nvGrpSpPr>
        <p:grpSpPr>
          <a:xfrm>
            <a:off x="1032453" y="1400945"/>
            <a:ext cx="4303821" cy="2147473"/>
            <a:chOff x="1032453" y="1400945"/>
            <a:chExt cx="4303821" cy="21474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64AF64-7687-3A92-C905-C605C7AB0D65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representing your data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Responsible for managing your data (saving, fetching…)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Doesn’t matter if you manage data in memory, files,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Contains data-related logic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D36C4F-6353-91D1-A00D-CC39D050A0B6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05B5D0-082C-4358-356C-71931E1E2969}"/>
              </a:ext>
            </a:extLst>
          </p:cNvPr>
          <p:cNvGrpSpPr/>
          <p:nvPr/>
        </p:nvGrpSpPr>
        <p:grpSpPr>
          <a:xfrm>
            <a:off x="6682626" y="1482831"/>
            <a:ext cx="4303821" cy="2147473"/>
            <a:chOff x="1032453" y="1400945"/>
            <a:chExt cx="4303821" cy="21474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94E639-2E36-2757-F500-988E760B9C7B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Connects Model and View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 only make sure that the two can communicate ( in both directions)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23A70C-3062-98D0-038E-DF8816D87BE0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52520-AE03-B21F-FA9D-2ABCDC8CFA10}"/>
              </a:ext>
            </a:extLst>
          </p:cNvPr>
          <p:cNvGrpSpPr/>
          <p:nvPr/>
        </p:nvGrpSpPr>
        <p:grpSpPr>
          <a:xfrm>
            <a:off x="3448107" y="4103201"/>
            <a:ext cx="4303821" cy="2147473"/>
            <a:chOff x="1032453" y="1400945"/>
            <a:chExt cx="4303821" cy="21474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2AB98A-4F49-A82D-6D46-D7C2DA952289}"/>
                </a:ext>
              </a:extLst>
            </p:cNvPr>
            <p:cNvSpPr/>
            <p:nvPr/>
          </p:nvSpPr>
          <p:spPr>
            <a:xfrm>
              <a:off x="1032453" y="1815153"/>
              <a:ext cx="4303821" cy="1733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the user sees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Shouldn’t contain too much logic (Handlebars!)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617E0F-D1B8-D9A2-B24A-D2FFB2332A54}"/>
                </a:ext>
              </a:extLst>
            </p:cNvPr>
            <p:cNvSpPr/>
            <p:nvPr/>
          </p:nvSpPr>
          <p:spPr>
            <a:xfrm>
              <a:off x="1032453" y="1400945"/>
              <a:ext cx="4303821" cy="4142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341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B029-122D-AC54-2C88-151CAE02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Creating the Shop Structure</a:t>
            </a:r>
          </a:p>
          <a:p>
            <a:r>
              <a:rPr lang="en-US" dirty="0"/>
              <a:t>Registering the Routes</a:t>
            </a:r>
          </a:p>
          <a:p>
            <a:r>
              <a:rPr lang="en-US" dirty="0"/>
              <a:t>Storing Product Data</a:t>
            </a:r>
          </a:p>
          <a:p>
            <a:r>
              <a:rPr lang="en-US" dirty="0"/>
              <a:t>Displaying Product data</a:t>
            </a:r>
          </a:p>
          <a:p>
            <a:r>
              <a:rPr lang="en-US" dirty="0"/>
              <a:t>Editing &amp; Deleting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476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FC30-BFA0-145B-FAA6-15F0F092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Routes &amp;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9668-C6F9-B42B-8A19-23300046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Passing and Using Dynamic Data</a:t>
            </a:r>
          </a:p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Rendering the Product Detail View via Product ID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a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 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1553636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5BDD-4530-FAEE-EE81-3E8AFA89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F0953-FCA9-35DF-85E0-DBFC0389B3F8}"/>
              </a:ext>
            </a:extLst>
          </p:cNvPr>
          <p:cNvSpPr/>
          <p:nvPr/>
        </p:nvSpPr>
        <p:spPr>
          <a:xfrm>
            <a:off x="1078173" y="1690688"/>
            <a:ext cx="4094328" cy="57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Routing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99227-4147-8E4D-C42D-86E8D2272886}"/>
              </a:ext>
            </a:extLst>
          </p:cNvPr>
          <p:cNvSpPr/>
          <p:nvPr/>
        </p:nvSpPr>
        <p:spPr>
          <a:xfrm>
            <a:off x="1078173" y="2265528"/>
            <a:ext cx="4094328" cy="3562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pass dynamic path segments by adding a “:” to the Express router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name you add after “:” is the name by which you can extract the data on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req.params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Optional (query) parameters can also be passed (?param=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value&amp;b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=2) and extracted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req.query.myParam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8C234-098E-D5D5-CAB6-883B1536D6C8}"/>
              </a:ext>
            </a:extLst>
          </p:cNvPr>
          <p:cNvSpPr/>
          <p:nvPr/>
        </p:nvSpPr>
        <p:spPr>
          <a:xfrm>
            <a:off x="6646459" y="1240312"/>
            <a:ext cx="4094328" cy="57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on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41B20-EF5B-CC77-0E9E-157BCFAA0394}"/>
              </a:ext>
            </a:extLst>
          </p:cNvPr>
          <p:cNvSpPr/>
          <p:nvPr/>
        </p:nvSpPr>
        <p:spPr>
          <a:xfrm>
            <a:off x="6646459" y="1815152"/>
            <a:ext cx="4094328" cy="3562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Cart model was added – it holds static methods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interact between models (e.g. delete cart item if a product is deleted)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with files for data storage is suboptimal for bigger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264276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2737</Words>
  <Application>Microsoft Office PowerPoint</Application>
  <PresentationFormat>Widescreen</PresentationFormat>
  <Paragraphs>481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All about Middleware</vt:lpstr>
      <vt:lpstr>PowerPoint Presentation</vt:lpstr>
      <vt:lpstr>PowerPoint Presentation</vt:lpstr>
      <vt:lpstr>Module Summary</vt:lpstr>
      <vt:lpstr>PowerPoint Presentation</vt:lpstr>
      <vt:lpstr>Working with Handlebars</vt:lpstr>
      <vt:lpstr>MVC Pattern</vt:lpstr>
      <vt:lpstr>What’s MVC?</vt:lpstr>
      <vt:lpstr>PowerPoint Presentation</vt:lpstr>
      <vt:lpstr>Module Summary</vt:lpstr>
      <vt:lpstr>PowerPoint Presentation</vt:lpstr>
      <vt:lpstr>Dynamic Routes &amp; Advanced Models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23</cp:revision>
  <dcterms:created xsi:type="dcterms:W3CDTF">2023-03-27T11:18:38Z</dcterms:created>
  <dcterms:modified xsi:type="dcterms:W3CDTF">2023-04-27T12:45:38Z</dcterms:modified>
</cp:coreProperties>
</file>