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5F30-8219-AC0B-D199-336D320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6426-E497-7034-286F-9C03D769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Age: age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A2D-3AC1-74EA-486B-5B399FB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Destructuring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538-AAB4-EBB1-F702-0A3B2F5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 Sharma”,25]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name = user[0];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user[1];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7E3A-5601-B319-9FB2-C5BE5E3CB6A3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0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0AB02-EF7D-4F34-D74C-C464091517AC}"/>
              </a:ext>
            </a:extLst>
          </p:cNvPr>
          <p:cNvSpPr txBox="1">
            <a:spLocks/>
          </p:cNvSpPr>
          <p:nvPr/>
        </p:nvSpPr>
        <p:spPr>
          <a:xfrm>
            <a:off x="6672942" y="1825625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</p:spTree>
    <p:extLst>
      <p:ext uri="{BB962C8B-B14F-4D97-AF65-F5344CB8AC3E}">
        <p14:creationId xmlns:p14="http://schemas.microsoft.com/office/powerpoint/2010/main" val="35330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DC7-0DAE-3ED4-F9FB-9847096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02-A174-47F1-1CDD-DFD88D80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[“Ram”,25];</a:t>
            </a:r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E0D00-1C4D-C657-8563-3CFBADF4EF3F}"/>
              </a:ext>
            </a:extLst>
          </p:cNvPr>
          <p:cNvSpPr txBox="1">
            <a:spLocks/>
          </p:cNvSpPr>
          <p:nvPr/>
        </p:nvSpPr>
        <p:spPr>
          <a:xfrm>
            <a:off x="6368143" y="1690688"/>
            <a:ext cx="5228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name: “Ram”,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</p:spTree>
    <p:extLst>
      <p:ext uri="{BB962C8B-B14F-4D97-AF65-F5344CB8AC3E}">
        <p14:creationId xmlns:p14="http://schemas.microsoft.com/office/powerpoint/2010/main" val="3578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25A-1D48-D95D-F8C2-AEBE2E0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OOP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6BB8-37C5-D503-D6E9-188840A5DE3C}"/>
              </a:ext>
            </a:extLst>
          </p:cNvPr>
          <p:cNvSpPr txBox="1"/>
          <p:nvPr/>
        </p:nvSpPr>
        <p:spPr>
          <a:xfrm>
            <a:off x="537029" y="1553029"/>
            <a:ext cx="11364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OOP?</a:t>
            </a:r>
          </a:p>
          <a:p>
            <a:r>
              <a:rPr lang="en-US" sz="3200" dirty="0"/>
              <a:t>Object Oriented Programming – ES6 Version</a:t>
            </a:r>
          </a:p>
          <a:p>
            <a:r>
              <a:rPr lang="en-US" sz="3200" dirty="0"/>
              <a:t>Coding methodology/style/pattern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Code more Modular and Reusable.</a:t>
            </a:r>
          </a:p>
          <a:p>
            <a:pPr marL="342900" indent="-342900">
              <a:buAutoNum type="arabicPeriod"/>
            </a:pPr>
            <a:r>
              <a:rPr lang="en-US" sz="3200" dirty="0"/>
              <a:t>Well Organized Code.</a:t>
            </a:r>
          </a:p>
          <a:p>
            <a:pPr marL="342900" indent="-342900">
              <a:buAutoNum type="arabicPeriod"/>
            </a:pPr>
            <a:r>
              <a:rPr lang="en-US" sz="3200" dirty="0"/>
              <a:t>Easier to debug</a:t>
            </a:r>
          </a:p>
          <a:p>
            <a:pPr marL="342900" indent="-342900">
              <a:buAutoNum type="arabicPeriod"/>
            </a:pPr>
            <a:r>
              <a:rPr lang="en-US" sz="3200" dirty="0"/>
              <a:t>Best for medium to large website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2019D-9FA0-03A2-2713-CDCA061D12D9}"/>
              </a:ext>
            </a:extLst>
          </p:cNvPr>
          <p:cNvSpPr/>
          <p:nvPr/>
        </p:nvSpPr>
        <p:spPr>
          <a:xfrm>
            <a:off x="9071429" y="3777342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42B2-2CDE-026D-2525-BB5C15D95489}"/>
              </a:ext>
            </a:extLst>
          </p:cNvPr>
          <p:cNvSpPr/>
          <p:nvPr/>
        </p:nvSpPr>
        <p:spPr>
          <a:xfrm>
            <a:off x="9071429" y="2532069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648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81F6-F36B-79AF-258A-76F7EEAE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671B-E45D-DDE4-AAC5-F3111C43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493"/>
            <a:ext cx="4998503" cy="3332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4FEE6-1FEC-8994-5DCA-936C91D85F93}"/>
              </a:ext>
            </a:extLst>
          </p:cNvPr>
          <p:cNvSpPr txBox="1"/>
          <p:nvPr/>
        </p:nvSpPr>
        <p:spPr>
          <a:xfrm>
            <a:off x="2554514" y="187234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5349C-494E-0785-8D40-C81447C6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4608731"/>
            <a:ext cx="1450146" cy="145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A366F-D881-E870-4427-3249D50A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4608731"/>
            <a:ext cx="1450146" cy="14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BB07C-BF8E-B991-8628-F5DD8881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4608731"/>
            <a:ext cx="1450146" cy="145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E92FD-0F5A-9693-F37E-08466DE5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2518674"/>
            <a:ext cx="1450146" cy="145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3898B-FA26-3D0A-78EC-0D1712F1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2518674"/>
            <a:ext cx="1450146" cy="1450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A67D5E-8CA8-205B-0940-58FD87AF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2518674"/>
            <a:ext cx="1450146" cy="145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02188-BDBF-0278-A12B-0AAFA5019346}"/>
              </a:ext>
            </a:extLst>
          </p:cNvPr>
          <p:cNvSpPr txBox="1"/>
          <p:nvPr/>
        </p:nvSpPr>
        <p:spPr>
          <a:xfrm>
            <a:off x="8743749" y="1781515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183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C8C-BE62-7EB5-1D95-60D78CB7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5774-FE2F-75DB-0672-2E4BBDC5AA9D}"/>
              </a:ext>
            </a:extLst>
          </p:cNvPr>
          <p:cNvSpPr txBox="1"/>
          <p:nvPr/>
        </p:nvSpPr>
        <p:spPr>
          <a:xfrm>
            <a:off x="449943" y="32221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B6021-4799-F8F6-ECF0-0F60459FD1E5}"/>
              </a:ext>
            </a:extLst>
          </p:cNvPr>
          <p:cNvSpPr/>
          <p:nvPr/>
        </p:nvSpPr>
        <p:spPr>
          <a:xfrm>
            <a:off x="1101083" y="3124200"/>
            <a:ext cx="9164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43396-C14E-1D97-ACE8-B84B8F3E7334}"/>
              </a:ext>
            </a:extLst>
          </p:cNvPr>
          <p:cNvSpPr/>
          <p:nvPr/>
        </p:nvSpPr>
        <p:spPr>
          <a:xfrm>
            <a:off x="2627086" y="1690688"/>
            <a:ext cx="3178628" cy="79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3AAA1-B216-E725-D588-228C90C13FA9}"/>
              </a:ext>
            </a:extLst>
          </p:cNvPr>
          <p:cNvSpPr txBox="1"/>
          <p:nvPr/>
        </p:nvSpPr>
        <p:spPr>
          <a:xfrm>
            <a:off x="3454400" y="2873829"/>
            <a:ext cx="817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968F8-C8A4-752A-408E-4734E94369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17486" y="3429000"/>
            <a:ext cx="1436914" cy="1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DD2C19-D7E1-86C7-A00D-1BAD9AC0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1117"/>
              </p:ext>
            </p:extLst>
          </p:nvPr>
        </p:nvGraphicFramePr>
        <p:xfrm>
          <a:off x="6386288" y="1619939"/>
          <a:ext cx="5384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2">
                  <a:extLst>
                    <a:ext uri="{9D8B030D-6E8A-4147-A177-3AD203B41FA5}">
                      <a16:colId xmlns:a16="http://schemas.microsoft.com/office/drawing/2014/main" val="2554072868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2694814113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34080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 Fortuner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9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1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30F-B97F-5C58-0AD7-0807CC3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E1800-19FF-61E2-AA47-D70B37191FE2}"/>
              </a:ext>
            </a:extLst>
          </p:cNvPr>
          <p:cNvSpPr/>
          <p:nvPr/>
        </p:nvSpPr>
        <p:spPr>
          <a:xfrm>
            <a:off x="3628570" y="1832202"/>
            <a:ext cx="1611085" cy="49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8D841-2AD8-E7CA-E345-C6381F2A1D3A}"/>
              </a:ext>
            </a:extLst>
          </p:cNvPr>
          <p:cNvSpPr/>
          <p:nvPr/>
        </p:nvSpPr>
        <p:spPr>
          <a:xfrm>
            <a:off x="2322285" y="2971800"/>
            <a:ext cx="1306285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9BD1-C20F-5C02-0DF1-92F7CD8CC73B}"/>
              </a:ext>
            </a:extLst>
          </p:cNvPr>
          <p:cNvSpPr/>
          <p:nvPr/>
        </p:nvSpPr>
        <p:spPr>
          <a:xfrm>
            <a:off x="5442857" y="2971800"/>
            <a:ext cx="1306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E07DB-E7B0-8344-853D-54E8CD4EFDE8}"/>
              </a:ext>
            </a:extLst>
          </p:cNvPr>
          <p:cNvCxnSpPr>
            <a:stCxn id="4" idx="2"/>
          </p:cNvCxnSpPr>
          <p:nvPr/>
        </p:nvCxnSpPr>
        <p:spPr>
          <a:xfrm flipH="1">
            <a:off x="3106057" y="2331244"/>
            <a:ext cx="1328056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D6775-C107-6777-F2D9-12F0152928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34113" y="2331244"/>
            <a:ext cx="1661887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AD23-2D43-06A5-6947-120A0FBB80D3}"/>
              </a:ext>
            </a:extLst>
          </p:cNvPr>
          <p:cNvSpPr txBox="1"/>
          <p:nvPr/>
        </p:nvSpPr>
        <p:spPr>
          <a:xfrm>
            <a:off x="2452914" y="3875314"/>
            <a:ext cx="7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a;</a:t>
            </a:r>
          </a:p>
          <a:p>
            <a:r>
              <a:rPr lang="en-US" dirty="0"/>
              <a:t>Let b;</a:t>
            </a:r>
          </a:p>
          <a:p>
            <a:r>
              <a:rPr lang="en-US" dirty="0"/>
              <a:t>Let c;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00F43-8035-9BFD-D77F-56DA97C038C9}"/>
              </a:ext>
            </a:extLst>
          </p:cNvPr>
          <p:cNvSpPr txBox="1"/>
          <p:nvPr/>
        </p:nvSpPr>
        <p:spPr>
          <a:xfrm>
            <a:off x="5384804" y="19619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0AF99-582C-F88D-31DB-D354B9B2370E}"/>
              </a:ext>
            </a:extLst>
          </p:cNvPr>
          <p:cNvSpPr txBox="1"/>
          <p:nvPr/>
        </p:nvSpPr>
        <p:spPr>
          <a:xfrm>
            <a:off x="5588000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Sum(){</a:t>
            </a:r>
          </a:p>
          <a:p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6FEC-6561-3816-398B-518B64492058}"/>
              </a:ext>
            </a:extLst>
          </p:cNvPr>
          <p:cNvSpPr txBox="1"/>
          <p:nvPr/>
        </p:nvSpPr>
        <p:spPr>
          <a:xfrm>
            <a:off x="7895772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Sub(){</a:t>
            </a:r>
          </a:p>
          <a:p>
            <a:r>
              <a:rPr lang="en-US" dirty="0"/>
              <a:t>C = a-b;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8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CAB-5398-5957-2EC4-5C99CC4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BED-64B8-7AF8-F3B4-C65E194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hello{</a:t>
            </a:r>
          </a:p>
          <a:p>
            <a:pPr marL="0" indent="0">
              <a:buNone/>
            </a:pPr>
            <a:r>
              <a:rPr lang="en-US" dirty="0"/>
              <a:t>	Message (){</a:t>
            </a:r>
          </a:p>
          <a:p>
            <a:pPr marL="0" indent="0">
              <a:buNone/>
            </a:pPr>
            <a:r>
              <a:rPr lang="en-US" dirty="0"/>
              <a:t>	Console.log(“Hello Everyone”);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B09-89F3-F841-9F12-3D3C1BA9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15C7-A7EF-6AD7-897E-0CFBD36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– </a:t>
            </a:r>
            <a:r>
              <a:rPr lang="en-US" dirty="0">
                <a:solidFill>
                  <a:srgbClr val="FF0000"/>
                </a:solidFill>
              </a:rPr>
              <a:t>constructor()</a:t>
            </a:r>
            <a:r>
              <a:rPr lang="en-US" dirty="0"/>
              <a:t>{console.log(“Hello”);}</a:t>
            </a:r>
          </a:p>
          <a:p>
            <a:r>
              <a:rPr lang="en-US" dirty="0"/>
              <a:t>Prototype – message(){console.log(“hello”);}</a:t>
            </a:r>
          </a:p>
          <a:p>
            <a:r>
              <a:rPr lang="en-US" dirty="0"/>
              <a:t>Static –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name(){console.log(“Hello”);}</a:t>
            </a:r>
          </a:p>
        </p:txBody>
      </p:sp>
    </p:spTree>
    <p:extLst>
      <p:ext uri="{BB962C8B-B14F-4D97-AF65-F5344CB8AC3E}">
        <p14:creationId xmlns:p14="http://schemas.microsoft.com/office/powerpoint/2010/main" val="34442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0B1-C027-BC1D-DA6B-4D88031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1FF0-9DA1-A60D-74A1-B6874910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809</Words>
  <Application>Microsoft Office PowerPoint</Application>
  <PresentationFormat>Widescreen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SQL vs NoSql</vt:lpstr>
      <vt:lpstr>Object Literals: Use variable as a Property Name</vt:lpstr>
      <vt:lpstr>ADJS: Object Literals</vt:lpstr>
      <vt:lpstr>ADJS: Destructuring Array</vt:lpstr>
      <vt:lpstr>Destructuring object</vt:lpstr>
      <vt:lpstr>ADJS: OOP Introduction</vt:lpstr>
      <vt:lpstr>What is Class &amp; Object?</vt:lpstr>
      <vt:lpstr>What is Class &amp; Object?</vt:lpstr>
      <vt:lpstr>What is Properties &amp; methods?</vt:lpstr>
      <vt:lpstr>Class &amp; Object</vt:lpstr>
      <vt:lpstr>Type of Methods:</vt:lpstr>
      <vt:lpstr>ADJS: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4</cp:revision>
  <dcterms:created xsi:type="dcterms:W3CDTF">2023-02-15T10:43:41Z</dcterms:created>
  <dcterms:modified xsi:type="dcterms:W3CDTF">2023-02-24T12:10:45Z</dcterms:modified>
</cp:coreProperties>
</file>